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7" r:id="rId5"/>
    <p:sldId id="259" r:id="rId6"/>
    <p:sldId id="260" r:id="rId7"/>
    <p:sldId id="261" r:id="rId8"/>
    <p:sldId id="268" r:id="rId9"/>
    <p:sldId id="262" r:id="rId10"/>
    <p:sldId id="263" r:id="rId11"/>
    <p:sldId id="269" r:id="rId12"/>
    <p:sldId id="264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12.11.2014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14282" y="214290"/>
            <a:ext cx="87154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Муниципальное автономное общеобразовательное учреждение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«Демьянская средняя общеобразовательная школа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имени гвардии матроса Андрея Копотилова»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Уватского муниципального района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1428736"/>
            <a:ext cx="8715436" cy="43396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Лагерь с дневным пребыванием детей и подростков</a:t>
            </a:r>
          </a:p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«</a:t>
            </a:r>
            <a:r>
              <a:rPr lang="ru-RU" sz="6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Р</a:t>
            </a:r>
            <a:r>
              <a:rPr lang="ru-RU" sz="6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А</a:t>
            </a:r>
            <a:r>
              <a:rPr lang="ru-RU" sz="6000" b="1" dirty="0" smtClean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Д</a:t>
            </a:r>
            <a:r>
              <a:rPr lang="ru-RU" sz="6000" b="1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У</a:t>
            </a:r>
            <a:r>
              <a:rPr lang="ru-RU" sz="6000" b="1" dirty="0" smtClean="0">
                <a:ln w="11430"/>
                <a:solidFill>
                  <a:schemeClr val="tx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Г</a:t>
            </a:r>
            <a:r>
              <a:rPr lang="ru-RU" sz="6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А</a:t>
            </a:r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»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" name="Рисунок 7" descr="i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28676">
            <a:off x="120640" y="4998865"/>
            <a:ext cx="2830162" cy="164495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9" name="Рисунок 8" descr="i (39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4221">
            <a:off x="6335216" y="4739280"/>
            <a:ext cx="2757255" cy="174344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4-06-04 11.47.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357562"/>
            <a:ext cx="4286280" cy="328612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2014-06-04 11.47.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429000"/>
            <a:ext cx="4190997" cy="314324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642910" y="0"/>
            <a:ext cx="78581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Comic Sans MS" pitchFamily="66" charset="0"/>
              </a:rPr>
              <a:t>Искатели сокровищ</a:t>
            </a:r>
            <a:endParaRPr lang="ru-RU" sz="4400" b="1" dirty="0">
              <a:latin typeface="Comic Sans MS" pitchFamily="66" charset="0"/>
            </a:endParaRPr>
          </a:p>
        </p:txBody>
      </p:sp>
      <p:pic>
        <p:nvPicPr>
          <p:cNvPr id="9" name="Рисунок 8" descr="DSC026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714356"/>
            <a:ext cx="3690964" cy="248247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Рисунок 10" descr="i (31).jpg"/>
          <p:cNvPicPr>
            <a:picLocks noChangeAspect="1"/>
          </p:cNvPicPr>
          <p:nvPr/>
        </p:nvPicPr>
        <p:blipFill>
          <a:blip r:embed="rId5"/>
          <a:srcRect t="5000" r="24576" b="20000"/>
          <a:stretch>
            <a:fillRect/>
          </a:stretch>
        </p:blipFill>
        <p:spPr>
          <a:xfrm>
            <a:off x="4214810" y="1857364"/>
            <a:ext cx="1785950" cy="15050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 descr="DSC02645.JPG"/>
          <p:cNvPicPr>
            <a:picLocks noChangeAspect="1"/>
          </p:cNvPicPr>
          <p:nvPr/>
        </p:nvPicPr>
        <p:blipFill>
          <a:blip r:embed="rId6" cstate="print"/>
          <a:srcRect l="28571" t="7143" r="5356"/>
          <a:stretch>
            <a:fillRect/>
          </a:stretch>
        </p:blipFill>
        <p:spPr>
          <a:xfrm>
            <a:off x="6357950" y="857232"/>
            <a:ext cx="2143140" cy="235743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6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0694" y="4071942"/>
            <a:ext cx="3333741" cy="250030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Рисунок 2" descr="DSC026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3429000"/>
            <a:ext cx="4143372" cy="310752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DSC026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732216"/>
            <a:ext cx="3595681" cy="269676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DSC0267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428604"/>
            <a:ext cx="3571900" cy="271462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285720" y="0"/>
            <a:ext cx="8429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Пожарный лабиринт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Рисунок 7" descr="64176270_1284821576_2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71934" y="2500306"/>
            <a:ext cx="2042510" cy="2124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06-06 12.44.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2066" y="3857628"/>
            <a:ext cx="3786182" cy="283963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428596" y="0"/>
            <a:ext cx="7929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Comic Sans MS" pitchFamily="66" charset="0"/>
              </a:rPr>
              <a:t>Олимпийская долина</a:t>
            </a:r>
            <a:endParaRPr lang="ru-RU" sz="5400" b="1" dirty="0">
              <a:latin typeface="Comic Sans MS" pitchFamily="66" charset="0"/>
            </a:endParaRPr>
          </a:p>
        </p:txBody>
      </p:sp>
      <p:pic>
        <p:nvPicPr>
          <p:cNvPr id="4" name="Рисунок 3" descr="2014-06-06 12.45.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1357298"/>
            <a:ext cx="3047989" cy="228599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2014-06-06 12.43.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3929066"/>
            <a:ext cx="3619493" cy="271462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2014-06-06 12.44.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1214422"/>
            <a:ext cx="3143240" cy="235743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6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429000"/>
            <a:ext cx="4214810" cy="316110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Рисунок 2" descr="DSC026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500438"/>
            <a:ext cx="4000496" cy="300037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IMG_20140606_1258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285728"/>
            <a:ext cx="4000496" cy="300037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IMG_20140604_1422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285728"/>
            <a:ext cx="3929058" cy="294679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428596" y="0"/>
            <a:ext cx="7786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Олимпийская долина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06-06 21.05.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750107" y="1607323"/>
            <a:ext cx="6000784" cy="45005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 descr="2014-06-06 21.05.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936187" y="1650187"/>
            <a:ext cx="5929330" cy="4486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00034" y="0"/>
            <a:ext cx="8001056" cy="67403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Мы рады встрече с вами!</a:t>
            </a:r>
          </a:p>
          <a:p>
            <a:pPr algn="ctr"/>
            <a:endParaRPr lang="ru-RU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endParaRPr lang="ru-RU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endParaRPr lang="ru-RU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endParaRPr lang="ru-RU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endParaRPr lang="ru-RU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endParaRPr lang="ru-RU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Открытие смены.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06-06 17.13.32.jpg"/>
          <p:cNvPicPr>
            <a:picLocks noChangeAspect="1"/>
          </p:cNvPicPr>
          <p:nvPr/>
        </p:nvPicPr>
        <p:blipFill>
          <a:blip r:embed="rId2"/>
          <a:srcRect l="10156" r="10156"/>
          <a:stretch>
            <a:fillRect/>
          </a:stretch>
        </p:blipFill>
        <p:spPr>
          <a:xfrm>
            <a:off x="357158" y="0"/>
            <a:ext cx="8501122" cy="6858000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42910" y="357166"/>
            <a:ext cx="778674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Ключ на старт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6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442603">
            <a:off x="416630" y="723307"/>
            <a:ext cx="3574174" cy="2680631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Рисунок 2" descr="DSC026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62821">
            <a:off x="5025412" y="849957"/>
            <a:ext cx="3652526" cy="265935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DSC026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714752"/>
            <a:ext cx="4166882" cy="293365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DSC026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43681">
            <a:off x="5138255" y="3873277"/>
            <a:ext cx="3661609" cy="274620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357158" y="0"/>
            <a:ext cx="8001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Comic Sans MS" pitchFamily="66" charset="0"/>
              </a:rPr>
              <a:t>Ключ на старт</a:t>
            </a:r>
            <a:endParaRPr lang="ru-RU" sz="54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06-06 18.26.00.jpg"/>
          <p:cNvPicPr>
            <a:picLocks noChangeAspect="1"/>
          </p:cNvPicPr>
          <p:nvPr/>
        </p:nvPicPr>
        <p:blipFill>
          <a:blip r:embed="rId2"/>
          <a:srcRect t="22916" b="29167"/>
          <a:stretch>
            <a:fillRect/>
          </a:stretch>
        </p:blipFill>
        <p:spPr>
          <a:xfrm>
            <a:off x="0" y="714356"/>
            <a:ext cx="9144000" cy="5357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4-06-06 17.14.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496" y="0"/>
            <a:ext cx="5143504" cy="392906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2014-06-06 17.14.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21843"/>
            <a:ext cx="4714876" cy="353615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89188147_spasibo3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273" y="4053371"/>
            <a:ext cx="3995727" cy="2804629"/>
          </a:xfrm>
          <a:prstGeom prst="rect">
            <a:avLst/>
          </a:prstGeom>
        </p:spPr>
      </p:pic>
      <p:pic>
        <p:nvPicPr>
          <p:cNvPr id="10" name="Рисунок 9" descr="0_805ca_fff5290e_XL (1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4346" y="-214338"/>
            <a:ext cx="4652660" cy="3793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357166"/>
            <a:ext cx="400052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Открытие смены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06-03 11.40.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990698">
            <a:off x="-296540" y="710752"/>
            <a:ext cx="4857752" cy="386039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" name="Рисунок 2" descr="2014-06-03 11.40.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411204">
            <a:off x="5017889" y="592960"/>
            <a:ext cx="4476749" cy="335756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2014-06-03 11.41.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8926" y="3214686"/>
            <a:ext cx="3714744" cy="34290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1357290" y="0"/>
            <a:ext cx="5715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Ключ на старт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NY00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19" y="214290"/>
            <a:ext cx="5429287" cy="407196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Рисунок 2" descr="SANY0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4357694"/>
            <a:ext cx="3071834" cy="230387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SANY00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714356"/>
            <a:ext cx="3047989" cy="228599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DSC026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3643314"/>
            <a:ext cx="4286248" cy="321468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214282" y="214290"/>
            <a:ext cx="8715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Comic Sans MS" pitchFamily="66" charset="0"/>
              </a:rPr>
              <a:t>Ключ на старт</a:t>
            </a:r>
            <a:endParaRPr lang="ru-RU" sz="5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06-03 11.43.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0997" y="3143248"/>
            <a:ext cx="4953003" cy="371475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2014-06-03 11.41.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857752" cy="3643314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0_889e6_2b53fa19_X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066" y="127256"/>
            <a:ext cx="3286148" cy="2919194"/>
          </a:xfrm>
          <a:prstGeom prst="rect">
            <a:avLst/>
          </a:prstGeom>
        </p:spPr>
      </p:pic>
      <p:pic>
        <p:nvPicPr>
          <p:cNvPr id="7" name="Рисунок 6" descr="i (9).jpg"/>
          <p:cNvPicPr>
            <a:picLocks noChangeAspect="1"/>
          </p:cNvPicPr>
          <p:nvPr/>
        </p:nvPicPr>
        <p:blipFill>
          <a:blip r:embed="rId5"/>
          <a:srcRect l="12727" t="4903" r="1818" b="16235"/>
          <a:stretch>
            <a:fillRect/>
          </a:stretch>
        </p:blipFill>
        <p:spPr>
          <a:xfrm>
            <a:off x="500034" y="3929066"/>
            <a:ext cx="3357586" cy="242889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500034" y="285728"/>
            <a:ext cx="7500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Comic Sans MS" pitchFamily="66" charset="0"/>
              </a:rPr>
              <a:t>Ключ на старт</a:t>
            </a:r>
            <a:endParaRPr lang="ru-RU" sz="54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Другая 3">
      <a:dk1>
        <a:srgbClr val="FFFF00"/>
      </a:dk1>
      <a:lt1>
        <a:srgbClr val="A20F55"/>
      </a:lt1>
      <a:dk2>
        <a:srgbClr val="00B050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383</TotalTime>
  <Words>62</Words>
  <PresentationFormat>Экран (4:3)</PresentationFormat>
  <Paragraphs>24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Метро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Секретарь</cp:lastModifiedBy>
  <cp:revision>42</cp:revision>
  <dcterms:modified xsi:type="dcterms:W3CDTF">2014-11-12T11:08:45Z</dcterms:modified>
</cp:coreProperties>
</file>