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F880-3543-4BAE-AF1C-DB373FBD06F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AC97-F26C-467F-9C18-7545E1CDF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F880-3543-4BAE-AF1C-DB373FBD06F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AC97-F26C-467F-9C18-7545E1CDF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F880-3543-4BAE-AF1C-DB373FBD06F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AC97-F26C-467F-9C18-7545E1CDF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F880-3543-4BAE-AF1C-DB373FBD06F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AC97-F26C-467F-9C18-7545E1CDF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F880-3543-4BAE-AF1C-DB373FBD06F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AC97-F26C-467F-9C18-7545E1CDF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F880-3543-4BAE-AF1C-DB373FBD06F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AC97-F26C-467F-9C18-7545E1CDF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F880-3543-4BAE-AF1C-DB373FBD06F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AC97-F26C-467F-9C18-7545E1CDF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F880-3543-4BAE-AF1C-DB373FBD06F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AC97-F26C-467F-9C18-7545E1CDF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F880-3543-4BAE-AF1C-DB373FBD06F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AC97-F26C-467F-9C18-7545E1CDF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F880-3543-4BAE-AF1C-DB373FBD06F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AC97-F26C-467F-9C18-7545E1CDF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F880-3543-4BAE-AF1C-DB373FBD06F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AC97-F26C-467F-9C18-7545E1CDF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F880-3543-4BAE-AF1C-DB373FBD06F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AC97-F26C-467F-9C18-7545E1CDFC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ОБЛАСТНАЯ АКЦИЯ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«ТЮМЕНСКИЙ КОНТИНЕНТ – 2014»</a:t>
            </a:r>
          </a:p>
          <a:p>
            <a:pPr algn="ctr"/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SDC12911.JPG"/>
          <p:cNvPicPr>
            <a:picLocks noChangeAspect="1"/>
          </p:cNvPicPr>
          <p:nvPr/>
        </p:nvPicPr>
        <p:blipFill>
          <a:blip r:embed="rId2" cstate="print"/>
          <a:srcRect l="24219" r="10956"/>
          <a:stretch>
            <a:fillRect/>
          </a:stretch>
        </p:blipFill>
        <p:spPr>
          <a:xfrm>
            <a:off x="642910" y="1071546"/>
            <a:ext cx="4143404" cy="471490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5214942" y="1142984"/>
            <a:ext cx="34290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СВЯТО – УСПЕНСКИЙ ХРАМ</a:t>
            </a: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НОМИНАЦИЯ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«ЭТО СТОИТ УВИДЕТЬ СВОИМИ  ГЛАЗАМИ»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C12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4429156" cy="35719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 descr="DSC_0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14620"/>
            <a:ext cx="4429156" cy="35719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Экран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7</cp:revision>
  <dcterms:created xsi:type="dcterms:W3CDTF">2014-11-18T06:25:11Z</dcterms:created>
  <dcterms:modified xsi:type="dcterms:W3CDTF">2014-11-18T07:51:47Z</dcterms:modified>
</cp:coreProperties>
</file>