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3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0559-4489-4FFC-997F-52DADA16991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F2C8-20C3-487F-B439-64AFDAB9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0559-4489-4FFC-997F-52DADA16991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F2C8-20C3-487F-B439-64AFDAB9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0559-4489-4FFC-997F-52DADA16991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F2C8-20C3-487F-B439-64AFDAB9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0559-4489-4FFC-997F-52DADA16991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F2C8-20C3-487F-B439-64AFDAB9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0559-4489-4FFC-997F-52DADA16991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F2C8-20C3-487F-B439-64AFDAB9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0559-4489-4FFC-997F-52DADA16991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F2C8-20C3-487F-B439-64AFDAB9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0559-4489-4FFC-997F-52DADA16991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F2C8-20C3-487F-B439-64AFDAB9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0559-4489-4FFC-997F-52DADA16991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F2C8-20C3-487F-B439-64AFDAB9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0559-4489-4FFC-997F-52DADA16991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F2C8-20C3-487F-B439-64AFDAB9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0559-4489-4FFC-997F-52DADA16991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F2C8-20C3-487F-B439-64AFDAB9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0559-4489-4FFC-997F-52DADA16991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F2C8-20C3-487F-B439-64AFDAB9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B0559-4489-4FFC-997F-52DADA16991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5F2C8-20C3-487F-B439-64AFDAB9AE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pic>
        <p:nvPicPr>
          <p:cNvPr id="6" name="Рисунок 5" descr="IMG_74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80" y="1142976"/>
            <a:ext cx="5715040" cy="3286148"/>
          </a:xfrm>
          <a:prstGeom prst="ellipse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7166" y="214282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День самоуправления</a:t>
            </a:r>
            <a:endParaRPr lang="ru-RU" sz="4800" b="1" dirty="0">
              <a:ln/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8" name="Рисунок 7" descr="IMG_72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80" y="4786314"/>
            <a:ext cx="5715040" cy="3214710"/>
          </a:xfrm>
          <a:prstGeom prst="ellipse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pic>
        <p:nvPicPr>
          <p:cNvPr id="6" name="Рисунок 5" descr="IMG_7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80" y="428596"/>
            <a:ext cx="3214710" cy="4143404"/>
          </a:xfrm>
          <a:prstGeom prst="ellipse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 descr="IMG_73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40" y="4572000"/>
            <a:ext cx="4286280" cy="4143404"/>
          </a:xfrm>
          <a:prstGeom prst="ellipse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i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6" y="571472"/>
            <a:ext cx="2357454" cy="235745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</p:spPr>
      </p:pic>
      <p:pic>
        <p:nvPicPr>
          <p:cNvPr id="3" name="Рисунок 2" descr="IMG_7219.JPG"/>
          <p:cNvPicPr>
            <a:picLocks noChangeAspect="1"/>
          </p:cNvPicPr>
          <p:nvPr/>
        </p:nvPicPr>
        <p:blipFill>
          <a:blip r:embed="rId3" cstate="print"/>
          <a:srcRect t="25000"/>
          <a:stretch>
            <a:fillRect/>
          </a:stretch>
        </p:blipFill>
        <p:spPr>
          <a:xfrm>
            <a:off x="571480" y="428596"/>
            <a:ext cx="5786478" cy="4000528"/>
          </a:xfrm>
          <a:prstGeom prst="ellipse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 descr="IMG_73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80" y="4786314"/>
            <a:ext cx="5715040" cy="3929090"/>
          </a:xfrm>
          <a:prstGeom prst="ellipse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pic>
        <p:nvPicPr>
          <p:cNvPr id="6" name="Рисунок 5" descr="IMG_7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80" y="428596"/>
            <a:ext cx="5715040" cy="3929090"/>
          </a:xfrm>
          <a:prstGeom prst="ellipse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 descr="IMG_74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80" y="4786314"/>
            <a:ext cx="5715040" cy="3929090"/>
          </a:xfrm>
          <a:prstGeom prst="ellipse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pic>
        <p:nvPicPr>
          <p:cNvPr id="6" name="Рисунок 5" descr="IMG_7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80" y="357158"/>
            <a:ext cx="5715040" cy="4000528"/>
          </a:xfrm>
          <a:prstGeom prst="ellipse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 descr="IMG_7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80" y="4643438"/>
            <a:ext cx="5715040" cy="4071966"/>
          </a:xfrm>
          <a:prstGeom prst="ellipse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2014-11-14T04:52:37Z</dcterms:created>
  <dcterms:modified xsi:type="dcterms:W3CDTF">2014-11-14T14:05:36Z</dcterms:modified>
</cp:coreProperties>
</file>