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357166"/>
            <a:ext cx="70723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Акция </a:t>
            </a:r>
          </a:p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«Праздник в дом к ветерану»</a:t>
            </a:r>
          </a:p>
          <a:p>
            <a:pPr algn="ctr"/>
            <a:r>
              <a:rPr lang="ru-RU" sz="4800" b="1" dirty="0" smtClean="0">
                <a:ln w="1905"/>
                <a:solidFill>
                  <a:schemeClr val="tx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МАОУ «Демьянская СОШ им. гвардии матроса </a:t>
            </a:r>
            <a:r>
              <a:rPr lang="ru-RU" sz="4800" b="1" dirty="0" err="1" smtClean="0">
                <a:ln w="1905"/>
                <a:solidFill>
                  <a:schemeClr val="tx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А.Копотилова</a:t>
            </a:r>
            <a:r>
              <a:rPr lang="ru-RU" sz="4800" b="1" dirty="0" smtClean="0">
                <a:ln w="1905"/>
                <a:solidFill>
                  <a:schemeClr val="tx1">
                    <a:lumMod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»</a:t>
            </a:r>
            <a:endParaRPr lang="ru-RU" sz="4800" b="1" dirty="0">
              <a:ln w="1905"/>
              <a:solidFill>
                <a:schemeClr val="tx1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0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071834"/>
            <a:ext cx="3045194" cy="3786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 descr="сканирование000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714356"/>
            <a:ext cx="3182444" cy="42718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сканирование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928670"/>
            <a:ext cx="4130723" cy="567935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42844" y="0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Воспоминания ветеранов</a:t>
            </a:r>
            <a:endParaRPr lang="ru-RU" sz="40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0252.jpg"/>
          <p:cNvPicPr>
            <a:picLocks noChangeAspect="1"/>
          </p:cNvPicPr>
          <p:nvPr/>
        </p:nvPicPr>
        <p:blipFill>
          <a:blip r:embed="rId2" cstate="print"/>
          <a:srcRect l="3493" t="7418" r="9898" b="4796"/>
          <a:stretch>
            <a:fillRect/>
          </a:stretch>
        </p:blipFill>
        <p:spPr>
          <a:xfrm>
            <a:off x="3786182" y="1428736"/>
            <a:ext cx="5000660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5720" y="357166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Воспоминания ветеранов</a:t>
            </a:r>
            <a:endParaRPr lang="ru-RU" sz="40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Рисунок 1" descr="сканирование0006.jpg"/>
          <p:cNvPicPr>
            <a:picLocks noChangeAspect="1"/>
          </p:cNvPicPr>
          <p:nvPr/>
        </p:nvPicPr>
        <p:blipFill>
          <a:blip r:embed="rId3" cstate="print"/>
          <a:srcRect r="10105"/>
          <a:stretch>
            <a:fillRect/>
          </a:stretch>
        </p:blipFill>
        <p:spPr>
          <a:xfrm>
            <a:off x="0" y="1500174"/>
            <a:ext cx="3643338" cy="4786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tx1">
                <a:lumMod val="10000"/>
                <a:alpha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3687956" cy="4874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сканирование0002.jpg"/>
          <p:cNvPicPr>
            <a:picLocks noChangeAspect="1"/>
          </p:cNvPicPr>
          <p:nvPr/>
        </p:nvPicPr>
        <p:blipFill>
          <a:blip r:embed="rId3" cstate="print"/>
          <a:srcRect l="5318" t="-664" r="4303" b="8162"/>
          <a:stretch>
            <a:fillRect/>
          </a:stretch>
        </p:blipFill>
        <p:spPr>
          <a:xfrm>
            <a:off x="4429124" y="1571612"/>
            <a:ext cx="4500594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7158" y="428604"/>
            <a:ext cx="8215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Воспоминания ветеранов</a:t>
            </a:r>
            <a:endParaRPr lang="ru-RU" sz="44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5-10 13.39.10.jpg"/>
          <p:cNvPicPr>
            <a:picLocks noChangeAspect="1"/>
          </p:cNvPicPr>
          <p:nvPr/>
        </p:nvPicPr>
        <p:blipFill>
          <a:blip r:embed="rId2" cstate="print"/>
          <a:srcRect r="6249" b="8332"/>
          <a:stretch>
            <a:fillRect/>
          </a:stretch>
        </p:blipFill>
        <p:spPr>
          <a:xfrm>
            <a:off x="5429256" y="3500438"/>
            <a:ext cx="321471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2014-05-10 13.39.26.jpg"/>
          <p:cNvPicPr>
            <a:picLocks noChangeAspect="1"/>
          </p:cNvPicPr>
          <p:nvPr/>
        </p:nvPicPr>
        <p:blipFill>
          <a:blip r:embed="rId3" cstate="print"/>
          <a:srcRect t="4848" r="14545" b="12727"/>
          <a:stretch>
            <a:fillRect/>
          </a:stretch>
        </p:blipFill>
        <p:spPr>
          <a:xfrm>
            <a:off x="1571604" y="4429108"/>
            <a:ext cx="335758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2014-05-10 13.40.36.jpg"/>
          <p:cNvPicPr>
            <a:picLocks noChangeAspect="1"/>
          </p:cNvPicPr>
          <p:nvPr/>
        </p:nvPicPr>
        <p:blipFill>
          <a:blip r:embed="rId4" cstate="print"/>
          <a:srcRect l="14063" b="2083"/>
          <a:stretch>
            <a:fillRect/>
          </a:stretch>
        </p:blipFill>
        <p:spPr>
          <a:xfrm>
            <a:off x="571472" y="1071546"/>
            <a:ext cx="3929058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2014-05-10 13.39.42.jpg"/>
          <p:cNvPicPr>
            <a:picLocks noChangeAspect="1"/>
          </p:cNvPicPr>
          <p:nvPr/>
        </p:nvPicPr>
        <p:blipFill>
          <a:blip r:embed="rId5" cstate="print"/>
          <a:srcRect l="10526" t="7018" r="7017" b="27485"/>
          <a:stretch>
            <a:fillRect/>
          </a:stretch>
        </p:blipFill>
        <p:spPr>
          <a:xfrm>
            <a:off x="4857752" y="1428736"/>
            <a:ext cx="3357586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5720" y="285728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Конкурс рисунков «С Днем Победы»</a:t>
            </a:r>
            <a:endParaRPr lang="ru-RU" sz="36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716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ЭССЕ «Герои - победители в моей семье»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1000108"/>
            <a:ext cx="85011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Я хочу рассказать о моем прадедушке </a:t>
            </a:r>
            <a:r>
              <a:rPr lang="ru-RU" dirty="0" err="1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Собянином</a:t>
            </a:r>
            <a:r>
              <a:rPr lang="ru-RU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 Дмитрии Михайловиче. Вместе с братом двойником Андреем они  родились четвертого февраля тысяча девятьсот двадцать пятого года в деревне Воронья, </a:t>
            </a:r>
            <a:r>
              <a:rPr lang="ru-RU" dirty="0" err="1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Сыпучинского</a:t>
            </a:r>
            <a:r>
              <a:rPr lang="ru-RU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 сельского совета. Он закончил 4 класса. Потом пошел работать в колхоз. Когда началась война, в тысяча девятьсот сорок первом году, прадедушке было шестнадцать лет. Брат Андрей был призван на фронт в тысяча девятьсот сорок втором году, а прадедушка двадцать четвертого января тысяча девятьсот сорок третьего года. Его направили в пятый учебно-стрелковый полк. В </a:t>
            </a:r>
            <a:r>
              <a:rPr lang="ru-RU" dirty="0" err="1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учебке</a:t>
            </a:r>
            <a:r>
              <a:rPr lang="ru-RU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 Дмитрий Михайлович пробыл всего месяц, и после нее сразу на фронт, в 202 стрелковую дивизию – пулеметчиком. Воевал прадедушка с пулеметом «Максим», который весил около двадцати килограмм, его приходилось носить на себе. Шли сильные и долгие бои, доставлять продукты питания им не могли, и они голодные жили в окопах неделю, а иногда и больше. Бывало, что находили у немцев мешок сахара, вот им только и питались. А могли и диабетом заболеть, но об этом даже не задумывались, ведь нужно было чем-то питаться. Семнадцатого февраля тысяча девятьсот сорок четвертого года прадедушку ранили в бедро. После боя, немцы достреливали раненых, они проехали на телеге рядом с ним, но прадедушка был в сознании и чтобы  не заметили, что  он жив, ему  пришлось притвориться мертвым. </a:t>
            </a:r>
            <a:endParaRPr lang="ru-RU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00034" y="428604"/>
            <a:ext cx="835824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2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Так он пролежал до утра. Утром  его подобрали санитары и увезли в госпиталь.  После госпиталя, с марта тысяча девятьсот сорок четвертого по тысяча девятьсот сорок восьмой, он был направлен в Крым, разминировать поля. Было очень страшно, боялся, что не правильно разминирует и все взорвется. В тысяча девятьсот сорок восьмом вернулся в свою деревню Воронью, а вот брат Андрей не вернулся погиб пятого мая тысяча девятьсот сорок пятого года на границе Германии и Польши.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>
                  <a:lumMod val="25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2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 тысяча девятьсот сорок девятом году прадедушка встретил мою прабабушку, в браке они прожили пятьдесят один  год, воспитали пятерых замечательных детей.  В двухтысячном году моего прадедушки не стало. А рассказала мне о нем моя прабабушка, ей сейчас восемьдесят семь лет.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>
                  <a:lumMod val="25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2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Я считаю, что каждая семья обязана знать свои корни и историю.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Батенёв Кирилл, 10 класс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ЭССЕ «Герои - победители в моей семье»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214421"/>
          <a:ext cx="8215369" cy="5455920"/>
        </p:xfrm>
        <a:graphic>
          <a:graphicData uri="http://schemas.openxmlformats.org/drawingml/2006/table">
            <a:tbl>
              <a:tblPr/>
              <a:tblGrid>
                <a:gridCol w="8215369"/>
              </a:tblGrid>
              <a:tr h="4587683">
                <a:tc>
                  <a:txBody>
                    <a:bodyPr/>
                    <a:lstStyle/>
                    <a:p>
                      <a:pPr marL="12700" marR="228600" indent="457200" algn="just">
                        <a:lnSpc>
                          <a:spcPct val="100000"/>
                        </a:lnSpc>
                        <a:spcBef>
                          <a:spcPts val="4800"/>
                        </a:spcBef>
                        <a:spcAft>
                          <a:spcPts val="0"/>
                        </a:spcAft>
                      </a:pP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В нашей семье совсем не много людей, побывавших на Великой Отечественной Войне, а точнее только один. И этот человек - мой прадед </a:t>
                      </a:r>
                      <a:r>
                        <a:rPr lang="ru-RU" sz="2000" spc="5" dirty="0" err="1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Крысанов</a:t>
                      </a: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 Андрей </a:t>
                      </a:r>
                      <a:r>
                        <a:rPr lang="ru-RU" sz="2000" spc="5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Маркович.</a:t>
                      </a:r>
                      <a:r>
                        <a:rPr lang="ru-RU" sz="2000" spc="5" baseline="0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 </a:t>
                      </a:r>
                      <a:r>
                        <a:rPr lang="ru-RU" sz="2000" spc="5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Прадедушка </a:t>
                      </a: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жил в Свердловской области, в небольшой деревне </a:t>
                      </a:r>
                      <a:r>
                        <a:rPr lang="ru-RU" sz="2000" spc="5" dirty="0" err="1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Ермолино</a:t>
                      </a: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, где до войны работал конюхом. Но когда нагрянула война, ему приходилось работать в колхозе, чтобы разводить больших и сильных, здоровых и выносливых лошадей для фронта. На войну ушёл, когда ему было 47 </a:t>
                      </a:r>
                      <a:r>
                        <a:rPr lang="ru-RU" sz="2000" spc="5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лет.</a:t>
                      </a:r>
                      <a:r>
                        <a:rPr lang="ru-RU" sz="2000" spc="5" baseline="0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 </a:t>
                      </a:r>
                      <a:r>
                        <a:rPr lang="ru-RU" sz="2000" spc="5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Вскоре </a:t>
                      </a: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семья Андрея Марковича - жена и 6 детей - получили известие о том, что он пропал без </a:t>
                      </a:r>
                      <a:r>
                        <a:rPr lang="ru-RU" sz="2000" spc="5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вести.</a:t>
                      </a:r>
                      <a:r>
                        <a:rPr lang="ru-RU" sz="2000" spc="5" baseline="0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 </a:t>
                      </a:r>
                      <a:r>
                        <a:rPr lang="ru-RU" sz="2000" spc="5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В </a:t>
                      </a: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мирное время, когда издавали Книги Памяти, родственники узнали, что прадед Андрей не пропал, а погиб за три дня до Победы под </a:t>
                      </a:r>
                      <a:r>
                        <a:rPr lang="ru-RU" sz="2000" spc="5" dirty="0" err="1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Берлином.Теперь</a:t>
                      </a:r>
                      <a:r>
                        <a:rPr lang="ru-RU" sz="2000" spc="5" dirty="0" smtClean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 </a:t>
                      </a: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имя </a:t>
                      </a:r>
                      <a:r>
                        <a:rPr lang="ru-RU" sz="2000" spc="5" dirty="0" err="1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Крысанова</a:t>
                      </a:r>
                      <a:r>
                        <a:rPr lang="ru-RU" sz="20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 Андрея Марковича высечено на обелиске участникам Великой Отечественной Войны на его родине - в Свердловской области.</a:t>
                      </a:r>
                    </a:p>
                    <a:p>
                      <a:pPr marL="12700" marR="228600" indent="457200" algn="r">
                        <a:lnSpc>
                          <a:spcPct val="100000"/>
                        </a:lnSpc>
                        <a:spcBef>
                          <a:spcPts val="4800"/>
                        </a:spcBef>
                        <a:spcAft>
                          <a:spcPts val="0"/>
                        </a:spcAft>
                      </a:pPr>
                      <a:r>
                        <a:rPr lang="ru-RU" sz="1800" spc="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</a:rPr>
                        <a:t>          </a:t>
                      </a:r>
                      <a:r>
                        <a:rPr lang="ru-RU" sz="1800" spc="5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</a:rPr>
                        <a:t>Софонова  Дарья  7 класс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ЭССЕ «Герои - победители в моей семье»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1000108"/>
            <a:ext cx="87868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Все дальше в прошлое уходят от нас  трагические годы Великой Отечественной войны. 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Мне хочется рассказать  о моем  прапрадедушке  </a:t>
            </a:r>
            <a:r>
              <a:rPr lang="ru-RU" sz="2000" dirty="0" err="1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Кошкарове</a:t>
            </a: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Василии Ефремовиче, рассказать о том,  через что довелось  пройти  и что пережить ему в те суровые военные годы.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Кошкаров</a:t>
            </a: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Василий Ефимович родился в 1919 году в деревне Сергеевка Уватского района . До войны отслужил в армии, мечтал вернуться домой, но уже в июле  1941 года получил первое боевое крещение  на Брянском направлении.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Я восторгаюсь его мужеством и геройством, когда во время тяжелых боев на подступах  к Крестцам  неравный бой принял на себя 50 отдельный  разведывательный танковый батальон, где  механиком-водителем  Т-34  был мой прапрадедушка  Василий Ефремович.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Раненный в руку  , он вывел из пекла свой танк с поврежденной башней  и погибшим другом- командиром экипажа.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00042"/>
            <a:ext cx="85725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Большой фронтовой путь прошел  мой прапрадед. : участвовал в обороне Ленинграда и прорыве блокады города-героя., воевал под Старой Руссой. 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Я испытала чувство гордости , когда узнала  , что после ранения он продолжил свой военный путь  командиром отделения в автотранспортном батальоне и принял участие  в освобождении </a:t>
            </a:r>
            <a:r>
              <a:rPr lang="ru-RU" sz="2000" dirty="0" err="1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Белоруссиии</a:t>
            </a: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Польши, Чехословакии и Австрии.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Размышляя о долгом боевом пути деда, я поняла, как сильно он любил свою Родину. Но и после войны прапрадедушка Вася  честно служил  ей.   У него много наград:  орден Отечественной войны 2 степени,  медали « За взятие Праги», «За взятие Будапешта»,  « За взятие Вены»,  «За боевые заслуги»,  « За победу над Германией»,  юбилейные награды.</a:t>
            </a: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Все дальше уходят в глубь истории  грозные героические годы, но в нашей семье по-прежнему хранят память  о нашем герое-победителе.  Светлая память  тебе, прапрадедушка Вася, защитник мой и спаситель!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>
                  <a:lumMod val="25000"/>
                </a:schemeClr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</a:t>
            </a:r>
            <a:r>
              <a:rPr lang="ru-RU" sz="2000" dirty="0" err="1" smtClean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Кошкарова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Ирина    7 класс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1066800"/>
          <a:ext cx="8501122" cy="5362596"/>
        </p:xfrm>
        <a:graphic>
          <a:graphicData uri="http://schemas.openxmlformats.org/drawingml/2006/table">
            <a:tbl>
              <a:tblPr/>
              <a:tblGrid>
                <a:gridCol w="8501122"/>
              </a:tblGrid>
              <a:tr h="5362596">
                <a:tc>
                  <a:txBody>
                    <a:bodyPr/>
                    <a:lstStyle/>
                    <a:p>
                      <a:pPr marR="215900" indent="304800" algn="l">
                        <a:lnSpc>
                          <a:spcPts val="1825"/>
                        </a:lnSpc>
                        <a:spcBef>
                          <a:spcPts val="2100"/>
                        </a:spcBef>
                        <a:spcAft>
                          <a:spcPts val="0"/>
                        </a:spcAft>
                      </a:pPr>
                      <a:r>
                        <a:rPr lang="ru-RU" sz="2000" b="0" spc="2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Мой прадедушка Иванов Павел Алексеевич родился в деревне </a:t>
                      </a:r>
                      <a:r>
                        <a:rPr lang="ru-RU" sz="2000" b="0" spc="25" dirty="0" err="1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Аверково</a:t>
                      </a:r>
                      <a:r>
                        <a:rPr lang="ru-RU" sz="2000" b="0" spc="2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, Буйского района, Костромской области. Образование 8 классов, окончил партийные курсы председателей колхозов при Буйском сельскохозяйственном техникуме. До и после войны работал председателем колхоза «За Власть Советов».</a:t>
                      </a:r>
                    </a:p>
                    <a:p>
                      <a:pPr marR="215900" algn="l">
                        <a:lnSpc>
                          <a:spcPts val="1825"/>
                        </a:lnSpc>
                        <a:spcBef>
                          <a:spcPts val="2100"/>
                        </a:spcBef>
                        <a:spcAft>
                          <a:spcPts val="0"/>
                        </a:spcAft>
                        <a:tabLst>
                          <a:tab pos="5277485" algn="l"/>
                        </a:tabLst>
                      </a:pPr>
                      <a:r>
                        <a:rPr lang="ru-RU" sz="2000" b="0" spc="2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В июле 1941 года призван в ряды Советской Армии. Всю войну воевал на Калининском и Ленинградском фронтах пулеметчиком. Дважды был ранен. Во время блокады Ленинграда охранял ледовую переправу через Ладогу. За этот подвиг получил медаль «За освобождение Ленинграда». Участвовал в сражении под Тихвином. Перед окончанием войны был тяжело ранен, долго лечился в госпитале г. Вологда.	</a:t>
                      </a:r>
                    </a:p>
                    <a:p>
                      <a:pPr marR="215900" algn="l">
                        <a:lnSpc>
                          <a:spcPts val="1825"/>
                        </a:lnSpc>
                        <a:spcBef>
                          <a:spcPts val="2100"/>
                        </a:spcBef>
                        <a:spcAft>
                          <a:spcPts val="0"/>
                        </a:spcAft>
                      </a:pPr>
                      <a:r>
                        <a:rPr lang="ru-RU" sz="2000" b="0" spc="2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Награжден орденом Отечественной войны. По детским воспоминаниям моей бабушки у прадеда вся грудь была в орденах и медалях. Я горжусь своим прадедом и благодарна ему за его подвиг.     </a:t>
                      </a:r>
                    </a:p>
                    <a:p>
                      <a:pPr marR="215900" algn="r">
                        <a:lnSpc>
                          <a:spcPts val="1825"/>
                        </a:lnSpc>
                        <a:spcBef>
                          <a:spcPts val="2100"/>
                        </a:spcBef>
                        <a:spcAft>
                          <a:spcPts val="0"/>
                        </a:spcAft>
                      </a:pPr>
                      <a:r>
                        <a:rPr lang="ru-RU" sz="2000" b="0" spc="25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itchFamily="66" charset="0"/>
                          <a:ea typeface="Times New Roman"/>
                        </a:rPr>
                        <a:t>                                      </a:t>
                      </a:r>
                      <a:r>
                        <a:rPr lang="ru-RU" sz="2000" b="0" spc="25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</a:rPr>
                        <a:t>Пуртова Софья  7 </a:t>
                      </a:r>
                      <a:r>
                        <a:rPr lang="ru-RU" sz="2000" b="0" spc="25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</a:rPr>
                        <a:t>класс</a:t>
                      </a:r>
                      <a:endParaRPr lang="ru-RU" sz="2000" b="0" spc="25" dirty="0">
                        <a:solidFill>
                          <a:srgbClr val="C00000"/>
                        </a:solidFill>
                        <a:latin typeface="Comic Sans MS" pitchFamily="66" charset="0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716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ЭССЕ «Герои - победители в моей семье»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4-05-05 14.49.35.jpg"/>
          <p:cNvPicPr>
            <a:picLocks noChangeAspect="1"/>
          </p:cNvPicPr>
          <p:nvPr/>
        </p:nvPicPr>
        <p:blipFill>
          <a:blip r:embed="rId2" cstate="print"/>
          <a:srcRect l="25000"/>
          <a:stretch>
            <a:fillRect/>
          </a:stretch>
        </p:blipFill>
        <p:spPr>
          <a:xfrm rot="5400000">
            <a:off x="5786450" y="642914"/>
            <a:ext cx="3214678" cy="32146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2014-05-05 14.35.51.jpg"/>
          <p:cNvPicPr>
            <a:picLocks noChangeAspect="1"/>
          </p:cNvPicPr>
          <p:nvPr/>
        </p:nvPicPr>
        <p:blipFill>
          <a:blip r:embed="rId3" cstate="print"/>
          <a:srcRect l="14286"/>
          <a:stretch>
            <a:fillRect/>
          </a:stretch>
        </p:blipFill>
        <p:spPr>
          <a:xfrm rot="5400000">
            <a:off x="98199" y="973315"/>
            <a:ext cx="3000365" cy="262532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2014-05-05 14.35.26.jpg"/>
          <p:cNvPicPr>
            <a:picLocks noChangeAspect="1"/>
          </p:cNvPicPr>
          <p:nvPr/>
        </p:nvPicPr>
        <p:blipFill>
          <a:blip r:embed="rId4" cstate="print"/>
          <a:srcRect l="6666"/>
          <a:stretch>
            <a:fillRect/>
          </a:stretch>
        </p:blipFill>
        <p:spPr>
          <a:xfrm rot="5400000" flipV="1">
            <a:off x="5356236" y="3644896"/>
            <a:ext cx="3289311" cy="28575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500034" y="285728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Уборка памятников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" name="Рисунок 15" descr="2014-05-05 15.06.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1643050"/>
            <a:ext cx="3905245" cy="292893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2014-05-05 14.49.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857628"/>
            <a:ext cx="3643306" cy="27324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4-05-05 14.57.13.jpg"/>
          <p:cNvPicPr>
            <a:picLocks noChangeAspect="1"/>
          </p:cNvPicPr>
          <p:nvPr/>
        </p:nvPicPr>
        <p:blipFill>
          <a:blip r:embed="rId2" cstate="print"/>
          <a:srcRect t="15686"/>
          <a:stretch>
            <a:fillRect/>
          </a:stretch>
        </p:blipFill>
        <p:spPr>
          <a:xfrm>
            <a:off x="5000628" y="1357298"/>
            <a:ext cx="3615094" cy="228601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357158" y="357166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Уборка придомовой территории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DSC_0001.JPG"/>
          <p:cNvPicPr>
            <a:picLocks noChangeAspect="1"/>
          </p:cNvPicPr>
          <p:nvPr/>
        </p:nvPicPr>
        <p:blipFill>
          <a:blip r:embed="rId3" cstate="print"/>
          <a:srcRect l="3634" t="2714" r="14602"/>
          <a:stretch>
            <a:fillRect/>
          </a:stretch>
        </p:blipFill>
        <p:spPr>
          <a:xfrm>
            <a:off x="1285852" y="4214818"/>
            <a:ext cx="3214710" cy="241765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DSC_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285860"/>
            <a:ext cx="3857652" cy="258239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DSC_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000504"/>
            <a:ext cx="3824988" cy="256052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i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3383">
            <a:off x="-6855" y="4456466"/>
            <a:ext cx="1571604" cy="276053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14356"/>
            <a:ext cx="4000528" cy="32749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4" name="Рисунок 3" descr="DSC_0016.JPG"/>
          <p:cNvPicPr>
            <a:picLocks noChangeAspect="1"/>
          </p:cNvPicPr>
          <p:nvPr/>
        </p:nvPicPr>
        <p:blipFill>
          <a:blip r:embed="rId3" cstate="print"/>
          <a:srcRect r="30619"/>
          <a:stretch>
            <a:fillRect/>
          </a:stretch>
        </p:blipFill>
        <p:spPr>
          <a:xfrm>
            <a:off x="4929190" y="3214686"/>
            <a:ext cx="3690384" cy="356066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5" name="Рисунок 4" descr="DSC_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642918"/>
            <a:ext cx="3824988" cy="256052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6" name="Рисунок 5" descr="DSC_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714752"/>
            <a:ext cx="4286248" cy="28693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357158" y="71414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Уборка придомовой территории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028.JPG"/>
          <p:cNvPicPr>
            <a:picLocks noChangeAspect="1"/>
          </p:cNvPicPr>
          <p:nvPr/>
        </p:nvPicPr>
        <p:blipFill>
          <a:blip r:embed="rId2" cstate="print"/>
          <a:srcRect l="2502" t="2368"/>
          <a:stretch>
            <a:fillRect/>
          </a:stretch>
        </p:blipFill>
        <p:spPr>
          <a:xfrm>
            <a:off x="4929190" y="3643314"/>
            <a:ext cx="4071934" cy="29456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DSC_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00438"/>
            <a:ext cx="4143372" cy="29921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DSC_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857232"/>
            <a:ext cx="3583112" cy="258846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SC_0046.JPG"/>
          <p:cNvPicPr>
            <a:picLocks noChangeAspect="1"/>
          </p:cNvPicPr>
          <p:nvPr/>
        </p:nvPicPr>
        <p:blipFill>
          <a:blip r:embed="rId5" cstate="print"/>
          <a:srcRect t="10254"/>
          <a:stretch>
            <a:fillRect/>
          </a:stretch>
        </p:blipFill>
        <p:spPr>
          <a:xfrm>
            <a:off x="785786" y="857232"/>
            <a:ext cx="3857620" cy="250102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85720" y="285728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Концерт, посвященный «Дню Победы»</a:t>
            </a:r>
            <a:endParaRPr lang="ru-RU" sz="32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3857628"/>
            <a:ext cx="3571900" cy="272756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DSC_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643314"/>
            <a:ext cx="3864731" cy="27325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DSC_0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785794"/>
            <a:ext cx="3763692" cy="266107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DSC_0113.JPG"/>
          <p:cNvPicPr>
            <a:picLocks noChangeAspect="1"/>
          </p:cNvPicPr>
          <p:nvPr/>
        </p:nvPicPr>
        <p:blipFill>
          <a:blip r:embed="rId5" cstate="print"/>
          <a:srcRect t="6779" r="12948"/>
          <a:stretch>
            <a:fillRect/>
          </a:stretch>
        </p:blipFill>
        <p:spPr>
          <a:xfrm>
            <a:off x="5000628" y="714356"/>
            <a:ext cx="3643338" cy="294693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14282" y="214290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Концерт, посвященный «Дню Победы»</a:t>
            </a:r>
            <a:endParaRPr lang="ru-RU" sz="32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4000504"/>
            <a:ext cx="3786182" cy="26776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SC_0135.JPG"/>
          <p:cNvPicPr>
            <a:picLocks noChangeAspect="1"/>
          </p:cNvPicPr>
          <p:nvPr/>
        </p:nvPicPr>
        <p:blipFill>
          <a:blip r:embed="rId3" cstate="print"/>
          <a:srcRect t="11364"/>
          <a:stretch>
            <a:fillRect/>
          </a:stretch>
        </p:blipFill>
        <p:spPr>
          <a:xfrm>
            <a:off x="500034" y="1071546"/>
            <a:ext cx="4445693" cy="278608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DSC_01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071942"/>
            <a:ext cx="3763692" cy="26610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SC_01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1142984"/>
            <a:ext cx="3839461" cy="271464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14282" y="28572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Круглый стол «За чашечкой чая»</a:t>
            </a:r>
            <a:endParaRPr lang="ru-RU" sz="36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142.JPG"/>
          <p:cNvPicPr>
            <a:picLocks noChangeAspect="1"/>
          </p:cNvPicPr>
          <p:nvPr/>
        </p:nvPicPr>
        <p:blipFill>
          <a:blip r:embed="rId2" cstate="print"/>
          <a:srcRect t="7482"/>
          <a:stretch>
            <a:fillRect/>
          </a:stretch>
        </p:blipFill>
        <p:spPr>
          <a:xfrm>
            <a:off x="357158" y="714356"/>
            <a:ext cx="8501121" cy="600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0"/>
            <a:ext cx="86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Наши ветераны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ние0004.jpg"/>
          <p:cNvPicPr>
            <a:picLocks noChangeAspect="1"/>
          </p:cNvPicPr>
          <p:nvPr/>
        </p:nvPicPr>
        <p:blipFill>
          <a:blip r:embed="rId2" cstate="print"/>
          <a:srcRect l="5195" t="3125" r="3896" b="4166"/>
          <a:stretch>
            <a:fillRect/>
          </a:stretch>
        </p:blipFill>
        <p:spPr>
          <a:xfrm>
            <a:off x="142844" y="1071546"/>
            <a:ext cx="4438788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сканирование000215.jpg"/>
          <p:cNvPicPr>
            <a:picLocks noChangeAspect="1"/>
          </p:cNvPicPr>
          <p:nvPr/>
        </p:nvPicPr>
        <p:blipFill>
          <a:blip r:embed="rId3" cstate="print"/>
          <a:srcRect l="11570" t="4166" r="7439" b="4166"/>
          <a:stretch>
            <a:fillRect/>
          </a:stretch>
        </p:blipFill>
        <p:spPr>
          <a:xfrm>
            <a:off x="4786314" y="1142984"/>
            <a:ext cx="4143404" cy="5225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57158" y="285728"/>
            <a:ext cx="842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>
                    <a:lumMod val="25000"/>
                  </a:schemeClr>
                </a:solidFill>
                <a:latin typeface="Comic Sans MS" pitchFamily="66" charset="0"/>
              </a:rPr>
              <a:t>Воспоминания ветеранов</a:t>
            </a:r>
            <a:endParaRPr lang="ru-RU" sz="4400" b="1" dirty="0">
              <a:solidFill>
                <a:schemeClr val="tx1">
                  <a:lumMod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2">
      <a:dk1>
        <a:srgbClr val="C7AED6"/>
      </a:dk1>
      <a:lt1>
        <a:srgbClr val="D1A3FF"/>
      </a:lt1>
      <a:dk2>
        <a:srgbClr val="EFE0FF"/>
      </a:dk2>
      <a:lt2>
        <a:srgbClr val="5FAAC3"/>
      </a:lt2>
      <a:accent1>
        <a:srgbClr val="00B0F0"/>
      </a:accent1>
      <a:accent2>
        <a:srgbClr val="7E6BC9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128</TotalTime>
  <Words>1046</Words>
  <PresentationFormat>Экран (4:3)</PresentationFormat>
  <Paragraphs>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Секретарь</dc:creator>
  <cp:lastModifiedBy>Секретарь</cp:lastModifiedBy>
  <cp:revision>18</cp:revision>
  <dcterms:created xsi:type="dcterms:W3CDTF">2014-05-10T11:03:39Z</dcterms:created>
  <dcterms:modified xsi:type="dcterms:W3CDTF">2014-05-10T13:23:41Z</dcterms:modified>
</cp:coreProperties>
</file>