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967-7EBE-4371-8F6C-125B7928DC69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183-40D4-40EE-AF2A-FC86E0C61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967-7EBE-4371-8F6C-125B7928DC69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183-40D4-40EE-AF2A-FC86E0C61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967-7EBE-4371-8F6C-125B7928DC69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183-40D4-40EE-AF2A-FC86E0C61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967-7EBE-4371-8F6C-125B7928DC69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183-40D4-40EE-AF2A-FC86E0C61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967-7EBE-4371-8F6C-125B7928DC69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183-40D4-40EE-AF2A-FC86E0C61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967-7EBE-4371-8F6C-125B7928DC69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183-40D4-40EE-AF2A-FC86E0C61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967-7EBE-4371-8F6C-125B7928DC69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183-40D4-40EE-AF2A-FC86E0C61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967-7EBE-4371-8F6C-125B7928DC69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183-40D4-40EE-AF2A-FC86E0C61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967-7EBE-4371-8F6C-125B7928DC69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183-40D4-40EE-AF2A-FC86E0C61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967-7EBE-4371-8F6C-125B7928DC69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183-40D4-40EE-AF2A-FC86E0C61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967-7EBE-4371-8F6C-125B7928DC69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183-40D4-40EE-AF2A-FC86E0C61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FA967-7EBE-4371-8F6C-125B7928DC69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46183-40D4-40EE-AF2A-FC86E0C61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0401.png"/>
          <p:cNvPicPr>
            <a:picLocks noChangeAspect="1"/>
          </p:cNvPicPr>
          <p:nvPr/>
        </p:nvPicPr>
        <p:blipFill>
          <a:blip r:embed="rId2" cstate="print"/>
          <a:srcRect t="4326" b="3538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6" name="TextBox 5"/>
          <p:cNvSpPr txBox="1"/>
          <p:nvPr/>
        </p:nvSpPr>
        <p:spPr>
          <a:xfrm>
            <a:off x="0" y="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ЯРМАРКА</a:t>
            </a:r>
            <a:endParaRPr lang="ru-RU" sz="5400" b="1" spc="50" dirty="0">
              <a:ln w="12700" cmpd="sng">
                <a:solidFill>
                  <a:srgbClr val="C00000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DSC_0130.JPG"/>
          <p:cNvPicPr>
            <a:picLocks noChangeAspect="1"/>
          </p:cNvPicPr>
          <p:nvPr/>
        </p:nvPicPr>
        <p:blipFill>
          <a:blip r:embed="rId3" cstate="print"/>
          <a:srcRect l="20600" t="21767" r="16401"/>
          <a:stretch>
            <a:fillRect/>
          </a:stretch>
        </p:blipFill>
        <p:spPr>
          <a:xfrm>
            <a:off x="908720" y="1115616"/>
            <a:ext cx="5040560" cy="34563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DSC_0132.JPG"/>
          <p:cNvPicPr>
            <a:picLocks noChangeAspect="1"/>
          </p:cNvPicPr>
          <p:nvPr/>
        </p:nvPicPr>
        <p:blipFill>
          <a:blip r:embed="rId4" cstate="print"/>
          <a:srcRect l="16400"/>
          <a:stretch>
            <a:fillRect/>
          </a:stretch>
        </p:blipFill>
        <p:spPr>
          <a:xfrm>
            <a:off x="908720" y="4572000"/>
            <a:ext cx="5040560" cy="338437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0401.png"/>
          <p:cNvPicPr>
            <a:picLocks noChangeAspect="1"/>
          </p:cNvPicPr>
          <p:nvPr/>
        </p:nvPicPr>
        <p:blipFill>
          <a:blip r:embed="rId2" cstate="print"/>
          <a:srcRect t="4326" b="3538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Рисунок 4" descr="DSC_0134.JPG"/>
          <p:cNvPicPr>
            <a:picLocks noChangeAspect="1"/>
          </p:cNvPicPr>
          <p:nvPr/>
        </p:nvPicPr>
        <p:blipFill>
          <a:blip r:embed="rId3" cstate="print"/>
          <a:srcRect l="13251" r="6951"/>
          <a:stretch>
            <a:fillRect/>
          </a:stretch>
        </p:blipFill>
        <p:spPr>
          <a:xfrm>
            <a:off x="908720" y="467543"/>
            <a:ext cx="5040560" cy="41044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DSC_0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720" y="4572000"/>
            <a:ext cx="5040560" cy="417646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0401.png"/>
          <p:cNvPicPr>
            <a:picLocks noChangeAspect="1"/>
          </p:cNvPicPr>
          <p:nvPr/>
        </p:nvPicPr>
        <p:blipFill>
          <a:blip r:embed="rId2" cstate="print"/>
          <a:srcRect t="5113" b="4326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Рисунок 4" descr="DSC_0122.JPG"/>
          <p:cNvPicPr>
            <a:picLocks noChangeAspect="1"/>
          </p:cNvPicPr>
          <p:nvPr/>
        </p:nvPicPr>
        <p:blipFill>
          <a:blip r:embed="rId3" cstate="print"/>
          <a:srcRect l="23750" r="9051"/>
          <a:stretch>
            <a:fillRect/>
          </a:stretch>
        </p:blipFill>
        <p:spPr>
          <a:xfrm>
            <a:off x="908720" y="467544"/>
            <a:ext cx="5040560" cy="41044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DSC_0139.JPG"/>
          <p:cNvPicPr>
            <a:picLocks noChangeAspect="1"/>
          </p:cNvPicPr>
          <p:nvPr/>
        </p:nvPicPr>
        <p:blipFill>
          <a:blip r:embed="rId4" cstate="print"/>
          <a:srcRect l="8001"/>
          <a:stretch>
            <a:fillRect/>
          </a:stretch>
        </p:blipFill>
        <p:spPr>
          <a:xfrm>
            <a:off x="908720" y="4572000"/>
            <a:ext cx="5040560" cy="417646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14</cp:revision>
  <dcterms:created xsi:type="dcterms:W3CDTF">2014-11-15T12:01:09Z</dcterms:created>
  <dcterms:modified xsi:type="dcterms:W3CDTF">2014-11-15T13:52:00Z</dcterms:modified>
</cp:coreProperties>
</file>