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56" r:id="rId2"/>
    <p:sldId id="257" r:id="rId3"/>
    <p:sldId id="264" r:id="rId4"/>
    <p:sldId id="263" r:id="rId5"/>
    <p:sldId id="258" r:id="rId6"/>
    <p:sldId id="259" r:id="rId7"/>
    <p:sldId id="261" r:id="rId8"/>
    <p:sldId id="262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98CA5-D733-418B-941A-9D228BFDDA4E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82029-F248-4DCA-9AB7-5B3F0433C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939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82029-F248-4DCA-9AB7-5B3F0433CBD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80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70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05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07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5589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116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943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033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83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59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61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12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42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09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133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32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28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01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578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5" y="116632"/>
            <a:ext cx="8812064" cy="660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634"/>
            <a:ext cx="8712968" cy="653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5900" r="5113" b="6951"/>
          <a:stretch/>
        </p:blipFill>
        <p:spPr>
          <a:xfrm>
            <a:off x="170835" y="260648"/>
            <a:ext cx="8703425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1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0" y="188640"/>
            <a:ext cx="8731215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634"/>
            <a:ext cx="8784975" cy="653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5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634"/>
            <a:ext cx="8712968" cy="653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8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58" y="116633"/>
            <a:ext cx="885148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4" t="21594" r="14165" b="12546"/>
          <a:stretch/>
        </p:blipFill>
        <p:spPr>
          <a:xfrm>
            <a:off x="179512" y="116632"/>
            <a:ext cx="8787337" cy="65369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2060848"/>
            <a:ext cx="3528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mic Sans MS" panose="030F0702030302020204" pitchFamily="66" charset="0"/>
              </a:rPr>
              <a:t>В пожароопасный сезон в лесу запрещено…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8" y="116632"/>
            <a:ext cx="8736971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8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634"/>
            <a:ext cx="8712968" cy="653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6951"/>
          <a:stretch/>
        </p:blipFill>
        <p:spPr>
          <a:xfrm>
            <a:off x="179512" y="260648"/>
            <a:ext cx="8784976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1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</TotalTime>
  <Words>8</Words>
  <Application>Microsoft Office PowerPoint</Application>
  <PresentationFormat>Экран (4:3)</PresentationFormat>
  <Paragraphs>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Century Gothic</vt:lpstr>
      <vt:lpstr>Comic Sans MS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2016-04-14T09:39:30Z</dcterms:created>
  <dcterms:modified xsi:type="dcterms:W3CDTF">2016-04-14T10:34:16Z</dcterms:modified>
</cp:coreProperties>
</file>