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546" y="-108"/>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sp>
        <p:nvSpPr>
          <p:cNvPr id="28" name="Дата 27"/>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17" name="Нижний колонтитул 16"/>
          <p:cNvSpPr>
            <a:spLocks noGrp="1"/>
          </p:cNvSpPr>
          <p:nvPr>
            <p:ph type="ftr" sz="quarter" idx="11"/>
          </p:nvPr>
        </p:nvSpPr>
        <p:spPr/>
        <p:txBody>
          <a:bodyPr/>
          <a:lstStyle>
            <a:extLst/>
          </a:lstStyle>
          <a:p>
            <a:endParaRPr lang="ru-RU"/>
          </a:p>
        </p:txBody>
      </p:sp>
      <p:sp>
        <p:nvSpPr>
          <p:cNvPr id="29" name="Номер слайда 2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32" name="Прямоугольник 31"/>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39" name="Прямоугольник 38"/>
          <p:cNvSpPr/>
          <p:nvPr/>
        </p:nvSpPr>
        <p:spPr>
          <a:xfrm>
            <a:off x="309558" y="680477"/>
            <a:ext cx="45720"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0" name="Прямоугольник 39"/>
          <p:cNvSpPr/>
          <p:nvPr/>
        </p:nvSpPr>
        <p:spPr>
          <a:xfrm>
            <a:off x="269073"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41" name="Прямоугольник 40"/>
          <p:cNvSpPr/>
          <p:nvPr/>
        </p:nvSpPr>
        <p:spPr>
          <a:xfrm>
            <a:off x="25002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42" name="Прямоугольник 41"/>
          <p:cNvSpPr/>
          <p:nvPr/>
        </p:nvSpPr>
        <p:spPr>
          <a:xfrm>
            <a:off x="221768"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8" name="Заголовок 7"/>
          <p:cNvSpPr>
            <a:spLocks noGrp="1"/>
          </p:cNvSpPr>
          <p:nvPr>
            <p:ph type="ctrTitle"/>
          </p:nvPr>
        </p:nvSpPr>
        <p:spPr>
          <a:xfrm>
            <a:off x="914400" y="4343400"/>
            <a:ext cx="7772400" cy="1975104"/>
          </a:xfrm>
        </p:spPr>
        <p:txBody>
          <a:bodyPr/>
          <a:lstStyle>
            <a:lvl1pPr marR="9144" algn="l">
              <a:defRPr sz="4000" b="1" cap="all" spc="0" baseline="0">
                <a:effectLst>
                  <a:reflection blurRad="12700" stA="34000" endA="740" endPos="53000" dir="5400000" sy="-100000" algn="bl" rotWithShape="0"/>
                </a:effectLst>
              </a:defRPr>
            </a:lvl1pPr>
            <a:extLst/>
          </a:lstStyle>
          <a:p>
            <a:r>
              <a:rPr kumimoji="0" lang="ru-RU" smtClean="0"/>
              <a:t>Образец заголовка</a:t>
            </a:r>
            <a:endParaRPr kumimoji="0" lang="en-US"/>
          </a:p>
        </p:txBody>
      </p:sp>
      <p:sp>
        <p:nvSpPr>
          <p:cNvPr id="9" name="Подзаголовок 8"/>
          <p:cNvSpPr>
            <a:spLocks noGrp="1"/>
          </p:cNvSpPr>
          <p:nvPr>
            <p:ph type="subTitle" idx="1"/>
          </p:nvPr>
        </p:nvSpPr>
        <p:spPr>
          <a:xfrm>
            <a:off x="914400" y="2834640"/>
            <a:ext cx="7772400" cy="1508760"/>
          </a:xfrm>
        </p:spPr>
        <p:txBody>
          <a:bodyPr lIns="100584" tIns="45720" anchor="b"/>
          <a:lstStyle>
            <a:lvl1pPr marL="0" indent="0" algn="l">
              <a:spcBef>
                <a:spcPts val="0"/>
              </a:spcBef>
              <a:buNone/>
              <a:defRPr sz="2000">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ru-RU" smtClean="0"/>
              <a:t>Образец подзаголовка</a:t>
            </a:r>
            <a:endParaRPr kumimoji="0" lang="en-US"/>
          </a:p>
        </p:txBody>
      </p:sp>
      <p:sp>
        <p:nvSpPr>
          <p:cNvPr id="56" name="Прямоугольник 55"/>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5" name="Прямоугольник 64"/>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6" name="Прямоугольник 65"/>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67" name="Прямоугольник 66"/>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9"/>
            <a:ext cx="1981200" cy="5851525"/>
          </a:xfrm>
        </p:spPr>
        <p:txBody>
          <a:bodyPr vert="eaVert" anchor="ctr"/>
          <a:lstStyle>
            <a:extLst/>
          </a:lstStyle>
          <a:p>
            <a:r>
              <a:rPr kumimoji="0" lang="ru-RU" smtClean="0"/>
              <a:t>Образец заголовка</a:t>
            </a:r>
            <a:endParaRPr kumimoji="0" lang="en-US"/>
          </a:p>
        </p:txBody>
      </p:sp>
      <p:sp>
        <p:nvSpPr>
          <p:cNvPr id="3" name="Вертикальный текст 2"/>
          <p:cNvSpPr>
            <a:spLocks noGrp="1"/>
          </p:cNvSpPr>
          <p:nvPr>
            <p:ph type="body" orient="vert" idx="1"/>
          </p:nvPr>
        </p:nvSpPr>
        <p:spPr>
          <a:xfrm>
            <a:off x="609600" y="274639"/>
            <a:ext cx="5867400" cy="5851525"/>
          </a:xfrm>
        </p:spPr>
        <p:txBody>
          <a:bodyPr vert="eaVert"/>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extLst/>
          </a:lstStyle>
          <a:p>
            <a:r>
              <a:rPr kumimoji="0" lang="ru-RU" smtClean="0"/>
              <a:t>Образец заголовка</a:t>
            </a:r>
            <a:endParaRPr kumimoji="0" lang="en-US"/>
          </a:p>
        </p:txBody>
      </p:sp>
      <p:sp>
        <p:nvSpPr>
          <p:cNvPr id="3" name="Содержимое 2"/>
          <p:cNvSpPr>
            <a:spLocks noGrp="1"/>
          </p:cNvSpPr>
          <p:nvPr>
            <p:ph idx="1"/>
          </p:nvPr>
        </p:nvSpPr>
        <p:spPr/>
        <p:txBody>
          <a:bodyPr/>
          <a:lstStyle>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14" name="Полилиния 13"/>
          <p:cNvSpPr>
            <a:spLocks/>
          </p:cNvSpPr>
          <p:nvPr/>
        </p:nvSpPr>
        <p:spPr bwMode="auto">
          <a:xfrm>
            <a:off x="4828952" y="1073888"/>
            <a:ext cx="4322136" cy="5791200"/>
          </a:xfrm>
          <a:custGeom>
            <a:avLst>
              <a:gd name="A1" fmla="val 0"/>
              <a:gd name="A2" fmla="val 0"/>
              <a:gd name="A3" fmla="val 0"/>
              <a:gd name="A4" fmla="val 0"/>
              <a:gd name="A5" fmla="val 0"/>
              <a:gd name="A6" fmla="val 0"/>
              <a:gd name="A7" fmla="val 0"/>
              <a:gd name="A8" fmla="val 0"/>
            </a:avLst>
            <a:gdLst/>
            <a:ahLst/>
            <a:cxnLst>
              <a:cxn ang="0">
                <a:pos x="0" y="3648"/>
              </a:cxn>
              <a:cxn ang="0">
                <a:pos x="720" y="2016"/>
              </a:cxn>
              <a:cxn ang="0">
                <a:pos x="2736" y="0"/>
              </a:cxn>
              <a:cxn ang="0">
                <a:pos x="2736" y="96"/>
              </a:cxn>
              <a:cxn ang="0">
                <a:pos x="744" y="2038"/>
              </a:cxn>
              <a:cxn ang="0">
                <a:pos x="48" y="3648"/>
              </a:cxn>
              <a:cxn ang="0">
                <a:pos x="0" y="3648"/>
              </a:cxn>
            </a:cxnLst>
            <a:rect l="0" t="0" r="0" b="0"/>
            <a:pathLst>
              <a:path w="2736" h="3648">
                <a:moveTo>
                  <a:pt x="0" y="3648"/>
                </a:moveTo>
                <a:lnTo>
                  <a:pt x="720" y="2016"/>
                </a:lnTo>
                <a:lnTo>
                  <a:pt x="2736" y="672"/>
                </a:lnTo>
                <a:lnTo>
                  <a:pt x="2736" y="720"/>
                </a:lnTo>
                <a:lnTo>
                  <a:pt x="744" y="2038"/>
                </a:lnTo>
                <a:lnTo>
                  <a:pt x="48" y="3648"/>
                </a:lnTo>
                <a:lnTo>
                  <a:pt x="48" y="3648"/>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5" name="Полилиния 14"/>
          <p:cNvSpPr>
            <a:spLocks/>
          </p:cNvSpPr>
          <p:nvPr/>
        </p:nvSpPr>
        <p:spPr bwMode="auto">
          <a:xfrm>
            <a:off x="373966" y="0"/>
            <a:ext cx="5514536" cy="6615332"/>
          </a:xfrm>
          <a:custGeom>
            <a:avLst>
              <a:gd name="A1" fmla="val 0"/>
              <a:gd name="A2" fmla="val 0"/>
              <a:gd name="A3" fmla="val 0"/>
              <a:gd name="A4" fmla="val 0"/>
              <a:gd name="A5" fmla="val 0"/>
              <a:gd name="A6" fmla="val 0"/>
              <a:gd name="A7" fmla="val 0"/>
              <a:gd name="A8" fmla="val 0"/>
            </a:avLst>
            <a:gdLst/>
            <a:ahLst/>
            <a:cxnLst>
              <a:cxn ang="0">
                <a:pos x="0" y="4080"/>
              </a:cxn>
              <a:cxn ang="0">
                <a:pos x="0" y="4128"/>
              </a:cxn>
              <a:cxn ang="0">
                <a:pos x="3504" y="2640"/>
              </a:cxn>
              <a:cxn ang="0">
                <a:pos x="2880" y="0"/>
              </a:cxn>
              <a:cxn ang="0">
                <a:pos x="2832" y="0"/>
              </a:cxn>
              <a:cxn ang="0">
                <a:pos x="3465" y="2619"/>
              </a:cxn>
              <a:cxn ang="0">
                <a:pos x="0" y="4080"/>
              </a:cxn>
            </a:cxnLst>
            <a:rect l="0" t="0" r="0" b="0"/>
            <a:pathLst>
              <a:path w="3504" h="4128">
                <a:moveTo>
                  <a:pt x="0" y="4080"/>
                </a:moveTo>
                <a:lnTo>
                  <a:pt x="0" y="4128"/>
                </a:lnTo>
                <a:lnTo>
                  <a:pt x="3504" y="2640"/>
                </a:lnTo>
                <a:lnTo>
                  <a:pt x="2880" y="0"/>
                </a:lnTo>
                <a:lnTo>
                  <a:pt x="2832" y="0"/>
                </a:lnTo>
                <a:lnTo>
                  <a:pt x="3465" y="2619"/>
                </a:lnTo>
                <a:lnTo>
                  <a:pt x="0" y="4080"/>
                </a:lnTo>
                <a:close/>
              </a:path>
            </a:pathLst>
          </a:custGeom>
          <a:noFill/>
          <a:ln w="3175" cap="flat" cmpd="sng" algn="ctr">
            <a:solidFill>
              <a:schemeClr val="accent2">
                <a:alpha val="53000"/>
              </a:schemeClr>
            </a:solid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3" name="Полилиния 12"/>
          <p:cNvSpPr>
            <a:spLocks/>
          </p:cNvSpPr>
          <p:nvPr/>
        </p:nvSpPr>
        <p:spPr bwMode="auto">
          <a:xfrm rot="5236414">
            <a:off x="4462128" y="1483600"/>
            <a:ext cx="4114800" cy="118872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6" name="Полилиния 15"/>
          <p:cNvSpPr>
            <a:spLocks/>
          </p:cNvSpPr>
          <p:nvPr/>
        </p:nvSpPr>
        <p:spPr bwMode="auto">
          <a:xfrm>
            <a:off x="5943600" y="0"/>
            <a:ext cx="2743200" cy="4267200"/>
          </a:xfrm>
          <a:custGeom>
            <a:avLst>
              <a:gd name="A1" fmla="val 0"/>
              <a:gd name="A2" fmla="val 0"/>
              <a:gd name="A3" fmla="val 0"/>
              <a:gd name="A4" fmla="val 0"/>
              <a:gd name="A5" fmla="val 0"/>
              <a:gd name="A6" fmla="val 0"/>
              <a:gd name="A7" fmla="val 0"/>
              <a:gd name="A8" fmla="val 0"/>
            </a:avLst>
            <a:gdLst/>
            <a:ahLst/>
            <a:cxnLst>
              <a:cxn ang="0">
                <a:pos x="1104" y="0"/>
              </a:cxn>
              <a:cxn ang="0">
                <a:pos x="1728" y="0"/>
              </a:cxn>
              <a:cxn ang="0">
                <a:pos x="0" y="2688"/>
              </a:cxn>
              <a:cxn ang="0">
                <a:pos x="1104" y="0"/>
              </a:cxn>
            </a:cxnLst>
            <a:rect l="0" t="0" r="0" b="0"/>
            <a:pathLst>
              <a:path w="1728" h="2688">
                <a:moveTo>
                  <a:pt x="1104" y="0"/>
                </a:moveTo>
                <a:lnTo>
                  <a:pt x="1728" y="0"/>
                </a:lnTo>
                <a:lnTo>
                  <a:pt x="0" y="2688"/>
                </a:lnTo>
                <a:lnTo>
                  <a:pt x="110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7" name="Полилиния 16"/>
          <p:cNvSpPr>
            <a:spLocks/>
          </p:cNvSpPr>
          <p:nvPr/>
        </p:nvSpPr>
        <p:spPr bwMode="auto">
          <a:xfrm>
            <a:off x="5943600" y="4267200"/>
            <a:ext cx="3200400" cy="1143000"/>
          </a:xfrm>
          <a:custGeom>
            <a:avLst>
              <a:gd name="A1" fmla="val 0"/>
              <a:gd name="A2" fmla="val 0"/>
              <a:gd name="A3" fmla="val 0"/>
              <a:gd name="A4" fmla="val 0"/>
              <a:gd name="A5" fmla="val 0"/>
              <a:gd name="A6" fmla="val 0"/>
              <a:gd name="A7" fmla="val 0"/>
              <a:gd name="A8" fmla="val 0"/>
            </a:avLst>
            <a:gdLst/>
            <a:ahLst/>
            <a:cxnLst>
              <a:cxn ang="0">
                <a:pos x="0" y="0"/>
              </a:cxn>
              <a:cxn ang="0">
                <a:pos x="2016" y="240"/>
              </a:cxn>
              <a:cxn ang="0">
                <a:pos x="2016" y="720"/>
              </a:cxn>
              <a:cxn ang="0">
                <a:pos x="0" y="0"/>
              </a:cxn>
            </a:cxnLst>
            <a:rect l="0" t="0" r="0" b="0"/>
            <a:pathLst>
              <a:path w="2016" h="720">
                <a:moveTo>
                  <a:pt x="0" y="0"/>
                </a:moveTo>
                <a:lnTo>
                  <a:pt x="2016" y="240"/>
                </a:lnTo>
                <a:lnTo>
                  <a:pt x="2016" y="720"/>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8" name="Полилиния 17"/>
          <p:cNvSpPr>
            <a:spLocks/>
          </p:cNvSpPr>
          <p:nvPr/>
        </p:nvSpPr>
        <p:spPr bwMode="auto">
          <a:xfrm>
            <a:off x="5943600" y="0"/>
            <a:ext cx="1371600" cy="4267200"/>
          </a:xfrm>
          <a:custGeom>
            <a:avLst>
              <a:gd name="A1" fmla="val 0"/>
              <a:gd name="A2" fmla="val 0"/>
              <a:gd name="A3" fmla="val 0"/>
              <a:gd name="A4" fmla="val 0"/>
              <a:gd name="A5" fmla="val 0"/>
              <a:gd name="A6" fmla="val 0"/>
              <a:gd name="A7" fmla="val 0"/>
              <a:gd name="A8" fmla="val 0"/>
            </a:avLst>
            <a:gdLst/>
            <a:ahLst/>
            <a:cxnLst>
              <a:cxn ang="0">
                <a:pos x="864" y="0"/>
              </a:cxn>
              <a:cxn ang="0">
                <a:pos x="0" y="2688"/>
              </a:cxn>
              <a:cxn ang="0">
                <a:pos x="768" y="0"/>
              </a:cxn>
              <a:cxn ang="0">
                <a:pos x="864" y="0"/>
              </a:cxn>
            </a:cxnLst>
            <a:rect l="0" t="0" r="0" b="0"/>
            <a:pathLst>
              <a:path w="864" h="2688">
                <a:moveTo>
                  <a:pt x="864" y="0"/>
                </a:moveTo>
                <a:lnTo>
                  <a:pt x="0" y="2688"/>
                </a:lnTo>
                <a:lnTo>
                  <a:pt x="768" y="0"/>
                </a:lnTo>
                <a:lnTo>
                  <a:pt x="864"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19" name="Полилиния 18"/>
          <p:cNvSpPr>
            <a:spLocks/>
          </p:cNvSpPr>
          <p:nvPr/>
        </p:nvSpPr>
        <p:spPr bwMode="auto">
          <a:xfrm>
            <a:off x="5948363" y="4246563"/>
            <a:ext cx="2090737" cy="2611437"/>
          </a:xfrm>
          <a:custGeom>
            <a:avLst>
              <a:gd name="A1" fmla="val 0"/>
              <a:gd name="A2" fmla="val 0"/>
              <a:gd name="A3" fmla="val 0"/>
              <a:gd name="A4" fmla="val 0"/>
              <a:gd name="A5" fmla="val 0"/>
              <a:gd name="A6" fmla="val 0"/>
              <a:gd name="A7" fmla="val 0"/>
              <a:gd name="A8" fmla="val 0"/>
            </a:avLst>
            <a:gdLst/>
            <a:ahLst/>
            <a:cxnLst>
              <a:cxn ang="0">
                <a:pos x="1071" y="1645"/>
              </a:cxn>
              <a:cxn ang="0">
                <a:pos x="1317" y="1645"/>
              </a:cxn>
              <a:cxn ang="0">
                <a:pos x="0" y="0"/>
              </a:cxn>
              <a:cxn ang="0">
                <a:pos x="1071" y="1645"/>
              </a:cxn>
            </a:cxnLst>
            <a:rect l="0" t="0" r="0" b="0"/>
            <a:pathLst>
              <a:path w="1317" h="1645">
                <a:moveTo>
                  <a:pt x="1071" y="1645"/>
                </a:moveTo>
                <a:lnTo>
                  <a:pt x="1317" y="1645"/>
                </a:lnTo>
                <a:lnTo>
                  <a:pt x="0" y="0"/>
                </a:lnTo>
                <a:lnTo>
                  <a:pt x="1071" y="1645"/>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0" name="Полилиния 19"/>
          <p:cNvSpPr>
            <a:spLocks/>
          </p:cNvSpPr>
          <p:nvPr/>
        </p:nvSpPr>
        <p:spPr bwMode="auto">
          <a:xfrm>
            <a:off x="5943600" y="4267200"/>
            <a:ext cx="1600200" cy="2590800"/>
          </a:xfrm>
          <a:custGeom>
            <a:avLst>
              <a:gd name="A1" fmla="val 0"/>
              <a:gd name="A2" fmla="val 0"/>
              <a:gd name="A3" fmla="val 0"/>
              <a:gd name="A4" fmla="val 0"/>
              <a:gd name="A5" fmla="val 0"/>
              <a:gd name="A6" fmla="val 0"/>
              <a:gd name="A7" fmla="val 0"/>
              <a:gd name="A8" fmla="val 0"/>
            </a:avLst>
            <a:gdLst/>
            <a:ahLst/>
            <a:cxnLst>
              <a:cxn ang="0">
                <a:pos x="1008" y="1632"/>
              </a:cxn>
              <a:cxn ang="0">
                <a:pos x="0" y="0"/>
              </a:cxn>
              <a:cxn ang="0">
                <a:pos x="960" y="1632"/>
              </a:cxn>
              <a:cxn ang="0">
                <a:pos x="1008" y="1632"/>
              </a:cxn>
            </a:cxnLst>
            <a:rect l="0" t="0" r="0" b="0"/>
            <a:pathLst>
              <a:path w="1008" h="1632">
                <a:moveTo>
                  <a:pt x="1008" y="1632"/>
                </a:moveTo>
                <a:lnTo>
                  <a:pt x="0" y="0"/>
                </a:lnTo>
                <a:lnTo>
                  <a:pt x="960" y="1632"/>
                </a:lnTo>
                <a:lnTo>
                  <a:pt x="1008"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1" name="Полилиния 20"/>
          <p:cNvSpPr>
            <a:spLocks/>
          </p:cNvSpPr>
          <p:nvPr/>
        </p:nvSpPr>
        <p:spPr bwMode="auto">
          <a:xfrm>
            <a:off x="5943600" y="1371600"/>
            <a:ext cx="3200400" cy="2895600"/>
          </a:xfrm>
          <a:custGeom>
            <a:avLst>
              <a:gd name="A1" fmla="val 0"/>
              <a:gd name="A2" fmla="val 0"/>
              <a:gd name="A3" fmla="val 0"/>
              <a:gd name="A4" fmla="val 0"/>
              <a:gd name="A5" fmla="val 0"/>
              <a:gd name="A6" fmla="val 0"/>
              <a:gd name="A7" fmla="val 0"/>
              <a:gd name="A8" fmla="val 0"/>
            </a:avLst>
            <a:gdLst/>
            <a:ahLst/>
            <a:cxnLst>
              <a:cxn ang="0">
                <a:pos x="2016" y="0"/>
              </a:cxn>
              <a:cxn ang="0">
                <a:pos x="2016" y="144"/>
              </a:cxn>
              <a:cxn ang="0">
                <a:pos x="0" y="1824"/>
              </a:cxn>
              <a:cxn ang="0">
                <a:pos x="2016" y="0"/>
              </a:cxn>
            </a:cxnLst>
            <a:rect l="0" t="0" r="0" b="0"/>
            <a:pathLst>
              <a:path w="2016" h="1824">
                <a:moveTo>
                  <a:pt x="2016" y="0"/>
                </a:moveTo>
                <a:lnTo>
                  <a:pt x="2016" y="144"/>
                </a:lnTo>
                <a:lnTo>
                  <a:pt x="0" y="1824"/>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2" name="Полилиния 21"/>
          <p:cNvSpPr>
            <a:spLocks/>
          </p:cNvSpPr>
          <p:nvPr/>
        </p:nvSpPr>
        <p:spPr bwMode="auto">
          <a:xfrm>
            <a:off x="5943600" y="1752600"/>
            <a:ext cx="3200400" cy="2514600"/>
          </a:xfrm>
          <a:custGeom>
            <a:avLst>
              <a:gd name="A1" fmla="val 0"/>
              <a:gd name="A2" fmla="val 0"/>
              <a:gd name="A3" fmla="val 0"/>
              <a:gd name="A4" fmla="val 0"/>
              <a:gd name="A5" fmla="val 0"/>
              <a:gd name="A6" fmla="val 0"/>
              <a:gd name="A7" fmla="val 0"/>
              <a:gd name="A8" fmla="val 0"/>
            </a:avLst>
            <a:gdLst/>
            <a:ahLst/>
            <a:cxnLst>
              <a:cxn ang="0">
                <a:pos x="2016" y="0"/>
              </a:cxn>
              <a:cxn ang="0">
                <a:pos x="0" y="1584"/>
              </a:cxn>
              <a:cxn ang="0">
                <a:pos x="2016" y="48"/>
              </a:cxn>
              <a:cxn ang="0">
                <a:pos x="2016" y="0"/>
              </a:cxn>
            </a:cxnLst>
            <a:rect l="0" t="0" r="0" b="0"/>
            <a:pathLst>
              <a:path w="2016" h="1584">
                <a:moveTo>
                  <a:pt x="2016" y="0"/>
                </a:moveTo>
                <a:lnTo>
                  <a:pt x="0" y="1584"/>
                </a:lnTo>
                <a:lnTo>
                  <a:pt x="2016" y="48"/>
                </a:lnTo>
                <a:lnTo>
                  <a:pt x="2016"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3" name="Полилиния 22"/>
          <p:cNvSpPr>
            <a:spLocks/>
          </p:cNvSpPr>
          <p:nvPr/>
        </p:nvSpPr>
        <p:spPr bwMode="auto">
          <a:xfrm>
            <a:off x="990600" y="4267200"/>
            <a:ext cx="4953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120" y="0"/>
              </a:cxn>
              <a:cxn ang="0">
                <a:pos x="1056" y="1632"/>
              </a:cxn>
              <a:cxn ang="0">
                <a:pos x="0" y="1632"/>
              </a:cxn>
            </a:cxnLst>
            <a:rect l="0" t="0" r="0" b="0"/>
            <a:pathLst>
              <a:path w="3120" h="1632">
                <a:moveTo>
                  <a:pt x="0" y="1632"/>
                </a:moveTo>
                <a:lnTo>
                  <a:pt x="3120" y="0"/>
                </a:lnTo>
                <a:lnTo>
                  <a:pt x="1056"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4" name="Полилиния 23"/>
          <p:cNvSpPr>
            <a:spLocks/>
          </p:cNvSpPr>
          <p:nvPr/>
        </p:nvSpPr>
        <p:spPr bwMode="auto">
          <a:xfrm>
            <a:off x="533400" y="4267200"/>
            <a:ext cx="5334000" cy="2590800"/>
          </a:xfrm>
          <a:custGeom>
            <a:avLst>
              <a:gd name="A1" fmla="val 0"/>
              <a:gd name="A2" fmla="val 0"/>
              <a:gd name="A3" fmla="val 0"/>
              <a:gd name="A4" fmla="val 0"/>
              <a:gd name="A5" fmla="val 0"/>
              <a:gd name="A6" fmla="val 0"/>
              <a:gd name="A7" fmla="val 0"/>
              <a:gd name="A8" fmla="val 0"/>
            </a:avLst>
            <a:gdLst/>
            <a:ahLst/>
            <a:cxnLst>
              <a:cxn ang="0">
                <a:pos x="0" y="1632"/>
              </a:cxn>
              <a:cxn ang="0">
                <a:pos x="3360" y="0"/>
              </a:cxn>
              <a:cxn ang="0">
                <a:pos x="144" y="1632"/>
              </a:cxn>
              <a:cxn ang="0">
                <a:pos x="0" y="1632"/>
              </a:cxn>
            </a:cxnLst>
            <a:rect l="0" t="0" r="0" b="0"/>
            <a:pathLst>
              <a:path w="3360" h="1632">
                <a:moveTo>
                  <a:pt x="0" y="1632"/>
                </a:moveTo>
                <a:lnTo>
                  <a:pt x="3360" y="0"/>
                </a:lnTo>
                <a:lnTo>
                  <a:pt x="144" y="1632"/>
                </a:lnTo>
                <a:lnTo>
                  <a:pt x="0" y="1632"/>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5" name="Полилиния 24"/>
          <p:cNvSpPr>
            <a:spLocks/>
          </p:cNvSpPr>
          <p:nvPr/>
        </p:nvSpPr>
        <p:spPr bwMode="auto">
          <a:xfrm>
            <a:off x="366824" y="2438400"/>
            <a:ext cx="5638800" cy="1828800"/>
          </a:xfrm>
          <a:custGeom>
            <a:avLst>
              <a:gd name="A1" fmla="val 0"/>
              <a:gd name="A2" fmla="val 0"/>
              <a:gd name="A3" fmla="val 0"/>
              <a:gd name="A4" fmla="val 0"/>
              <a:gd name="A5" fmla="val 0"/>
              <a:gd name="A6" fmla="val 0"/>
              <a:gd name="A7" fmla="val 0"/>
              <a:gd name="A8" fmla="val 0"/>
            </a:avLst>
            <a:gdLst/>
            <a:ahLst/>
            <a:cxnLst>
              <a:cxn ang="0">
                <a:pos x="0" y="0"/>
              </a:cxn>
              <a:cxn ang="0">
                <a:pos x="3552" y="1152"/>
              </a:cxn>
              <a:cxn ang="0">
                <a:pos x="0" y="384"/>
              </a:cxn>
              <a:cxn ang="0">
                <a:pos x="0" y="0"/>
              </a:cxn>
            </a:cxnLst>
            <a:rect l="0" t="0" r="0" b="0"/>
            <a:pathLst>
              <a:path w="3552" h="1152">
                <a:moveTo>
                  <a:pt x="0" y="0"/>
                </a:moveTo>
                <a:lnTo>
                  <a:pt x="3504" y="1152"/>
                </a:lnTo>
                <a:lnTo>
                  <a:pt x="0" y="384"/>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6" name="Полилиния 25"/>
          <p:cNvSpPr>
            <a:spLocks/>
          </p:cNvSpPr>
          <p:nvPr/>
        </p:nvSpPr>
        <p:spPr bwMode="auto">
          <a:xfrm>
            <a:off x="366824" y="2133600"/>
            <a:ext cx="5638800" cy="2133600"/>
          </a:xfrm>
          <a:custGeom>
            <a:avLst>
              <a:gd name="A1" fmla="val 0"/>
              <a:gd name="A2" fmla="val 0"/>
              <a:gd name="A3" fmla="val 0"/>
              <a:gd name="A4" fmla="val 0"/>
              <a:gd name="A5" fmla="val 0"/>
              <a:gd name="A6" fmla="val 0"/>
              <a:gd name="A7" fmla="val 0"/>
              <a:gd name="A8" fmla="val 0"/>
            </a:avLst>
            <a:gdLst/>
            <a:ahLst/>
            <a:cxnLst>
              <a:cxn ang="0">
                <a:pos x="0" y="0"/>
              </a:cxn>
              <a:cxn ang="0">
                <a:pos x="3552" y="1344"/>
              </a:cxn>
              <a:cxn ang="0">
                <a:pos x="0" y="48"/>
              </a:cxn>
              <a:cxn ang="0">
                <a:pos x="0" y="0"/>
              </a:cxn>
            </a:cxnLst>
            <a:rect l="0" t="0" r="0" b="0"/>
            <a:pathLst>
              <a:path w="3552" h="1344">
                <a:moveTo>
                  <a:pt x="0" y="0"/>
                </a:moveTo>
                <a:lnTo>
                  <a:pt x="3552" y="1344"/>
                </a:lnTo>
                <a:lnTo>
                  <a:pt x="0" y="48"/>
                </a:lnTo>
                <a:lnTo>
                  <a:pt x="0" y="0"/>
                </a:lnTo>
                <a:close/>
              </a:path>
            </a:pathLst>
          </a:custGeom>
          <a:solidFill>
            <a:schemeClr val="bg2">
              <a:tint val="95000"/>
              <a:satMod val="20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27" name="Полилиния 26"/>
          <p:cNvSpPr>
            <a:spLocks/>
          </p:cNvSpPr>
          <p:nvPr/>
        </p:nvSpPr>
        <p:spPr bwMode="auto">
          <a:xfrm>
            <a:off x="4572000" y="4267200"/>
            <a:ext cx="1371600" cy="2590800"/>
          </a:xfrm>
          <a:custGeom>
            <a:avLst>
              <a:gd name="A1" fmla="val 0"/>
              <a:gd name="A2" fmla="val 0"/>
              <a:gd name="A3" fmla="val 0"/>
              <a:gd name="A4" fmla="val 0"/>
              <a:gd name="A5" fmla="val 0"/>
              <a:gd name="A6" fmla="val 0"/>
              <a:gd name="A7" fmla="val 0"/>
              <a:gd name="A8" fmla="val 0"/>
            </a:avLst>
            <a:gdLst/>
            <a:ahLst/>
            <a:cxnLst>
              <a:cxn ang="0">
                <a:pos x="0" y="1632"/>
              </a:cxn>
              <a:cxn ang="0">
                <a:pos x="96" y="1632"/>
              </a:cxn>
              <a:cxn ang="0">
                <a:pos x="864" y="0"/>
              </a:cxn>
              <a:cxn ang="0">
                <a:pos x="0" y="1632"/>
              </a:cxn>
            </a:cxnLst>
            <a:rect l="0" t="0" r="0" b="0"/>
            <a:pathLst>
              <a:path w="864" h="1632">
                <a:moveTo>
                  <a:pt x="0" y="1632"/>
                </a:moveTo>
                <a:lnTo>
                  <a:pt x="96" y="1632"/>
                </a:lnTo>
                <a:lnTo>
                  <a:pt x="864" y="0"/>
                </a:lnTo>
                <a:lnTo>
                  <a:pt x="0" y="1632"/>
                </a:lnTo>
                <a:close/>
              </a:path>
            </a:pathLst>
          </a:custGeom>
          <a:solidFill>
            <a:schemeClr val="bg2">
              <a:tint val="95000"/>
              <a:satMod val="180000"/>
              <a:alpha val="3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a:p>
        </p:txBody>
      </p:sp>
      <p:sp>
        <p:nvSpPr>
          <p:cNvPr id="3" name="Текст 2"/>
          <p:cNvSpPr>
            <a:spLocks noGrp="1"/>
          </p:cNvSpPr>
          <p:nvPr>
            <p:ph type="body" idx="1"/>
          </p:nvPr>
        </p:nvSpPr>
        <p:spPr>
          <a:xfrm>
            <a:off x="706902" y="1351672"/>
            <a:ext cx="5718048" cy="977486"/>
          </a:xfrm>
        </p:spPr>
        <p:txBody>
          <a:bodyPr lIns="82296" tIns="45720" bIns="0" anchor="t"/>
          <a:lstStyle>
            <a:lvl1pPr marL="54864" indent="0">
              <a:buNone/>
              <a:defRPr sz="2000">
                <a:solidFill>
                  <a:schemeClr val="tx1">
                    <a:tint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ru-RU" smtClean="0"/>
              <a:t>Образец текста</a:t>
            </a:r>
          </a:p>
        </p:txBody>
      </p:sp>
      <p:sp>
        <p:nvSpPr>
          <p:cNvPr id="4" name="Дата 3"/>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5" name="Нижний колонтитул 4"/>
          <p:cNvSpPr>
            <a:spLocks noGrp="1"/>
          </p:cNvSpPr>
          <p:nvPr>
            <p:ph type="ftr" sz="quarter" idx="11"/>
          </p:nvPr>
        </p:nvSpPr>
        <p:spPr/>
        <p:txBody>
          <a:bodyPr/>
          <a:lstStyle>
            <a:extLst/>
          </a:lstStyle>
          <a:p>
            <a:endParaRPr lang="ru-RU"/>
          </a:p>
        </p:txBody>
      </p:sp>
      <p:sp>
        <p:nvSpPr>
          <p:cNvPr id="6" name="Номер слайда 5"/>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7" name="Прямоугольник 6"/>
          <p:cNvSpPr/>
          <p:nvPr/>
        </p:nvSpPr>
        <p:spPr>
          <a:xfrm>
            <a:off x="363160" y="402264"/>
            <a:ext cx="850392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706902" y="512064"/>
            <a:ext cx="8156448" cy="777240"/>
          </a:xfrm>
        </p:spPr>
        <p:txBody>
          <a:bodyPr tIns="64008"/>
          <a:lstStyle>
            <a:lvl1pPr algn="l">
              <a:buNone/>
              <a:defRPr sz="3800" b="0" cap="none" spc="-150" baseline="0"/>
            </a:lvl1pPr>
            <a:extLst/>
          </a:lstStyle>
          <a:p>
            <a:r>
              <a:rPr kumimoji="0" lang="ru-RU" smtClean="0"/>
              <a:t>Образец заголовка</a:t>
            </a:r>
            <a:endParaRPr kumimoji="0" lang="en-US"/>
          </a:p>
        </p:txBody>
      </p:sp>
      <p:sp>
        <p:nvSpPr>
          <p:cNvPr id="8" name="Прямоугольник 7"/>
          <p:cNvSpPr/>
          <p:nvPr/>
        </p:nvSpPr>
        <p:spPr>
          <a:xfrm flipH="1">
            <a:off x="371538"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Прямоугольник 8"/>
          <p:cNvSpPr/>
          <p:nvPr/>
        </p:nvSpPr>
        <p:spPr>
          <a:xfrm flipH="1">
            <a:off x="411109" y="680477"/>
            <a:ext cx="27432"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0" name="Прямоугольник 9"/>
          <p:cNvSpPr/>
          <p:nvPr/>
        </p:nvSpPr>
        <p:spPr>
          <a:xfrm flipH="1">
            <a:off x="448450"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flipH="1">
            <a:off x="476702" y="680477"/>
            <a:ext cx="9144"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500478" y="680477"/>
            <a:ext cx="36576" cy="365760"/>
          </a:xfrm>
          <a:prstGeom prst="rect">
            <a:avLst/>
          </a:prstGeom>
          <a:solidFill>
            <a:srgbClr val="000000"/>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512064"/>
            <a:ext cx="8229600" cy="914400"/>
          </a:xfrm>
        </p:spPr>
        <p:txBody>
          <a:bodyPr/>
          <a:lstStyle>
            <a:extLst/>
          </a:lstStyle>
          <a:p>
            <a:r>
              <a:rPr kumimoji="0" lang="ru-RU" smtClean="0"/>
              <a:t>Образец заголовка</a:t>
            </a:r>
            <a:endParaRPr kumimoji="0" lang="en-US"/>
          </a:p>
        </p:txBody>
      </p:sp>
      <p:sp>
        <p:nvSpPr>
          <p:cNvPr id="3" name="Содержимое 2"/>
          <p:cNvSpPr>
            <a:spLocks noGrp="1"/>
          </p:cNvSpPr>
          <p:nvPr>
            <p:ph sz="half" idx="1"/>
          </p:nvPr>
        </p:nvSpPr>
        <p:spPr>
          <a:xfrm>
            <a:off x="464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4" name="Содержимое 3"/>
          <p:cNvSpPr>
            <a:spLocks noGrp="1"/>
          </p:cNvSpPr>
          <p:nvPr>
            <p:ph sz="half" idx="2"/>
          </p:nvPr>
        </p:nvSpPr>
        <p:spPr>
          <a:xfrm>
            <a:off x="4655344" y="1770501"/>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Сравнение">
    <p:spTree>
      <p:nvGrpSpPr>
        <p:cNvPr id="1" name=""/>
        <p:cNvGrpSpPr/>
        <p:nvPr/>
      </p:nvGrpSpPr>
      <p:grpSpPr>
        <a:xfrm>
          <a:off x="0" y="0"/>
          <a:ext cx="0" cy="0"/>
          <a:chOff x="0" y="0"/>
          <a:chExt cx="0" cy="0"/>
        </a:xfrm>
      </p:grpSpPr>
      <p:sp>
        <p:nvSpPr>
          <p:cNvPr id="25" name="Прямоугольник 24"/>
          <p:cNvSpPr/>
          <p:nvPr/>
        </p:nvSpPr>
        <p:spPr>
          <a:xfrm>
            <a:off x="0" y="402265"/>
            <a:ext cx="8867080" cy="886265"/>
          </a:xfrm>
          <a:prstGeom prst="rect">
            <a:avLst/>
          </a:prstGeom>
          <a:solidFill>
            <a:schemeClr val="bg2">
              <a:tint val="95000"/>
              <a:satMod val="180000"/>
              <a:alpha val="4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 name="Заголовок 1"/>
          <p:cNvSpPr>
            <a:spLocks noGrp="1"/>
          </p:cNvSpPr>
          <p:nvPr>
            <p:ph type="title"/>
          </p:nvPr>
        </p:nvSpPr>
        <p:spPr>
          <a:xfrm>
            <a:off x="504824" y="512064"/>
            <a:ext cx="7772400" cy="914400"/>
          </a:xfrm>
        </p:spPr>
        <p:txBody>
          <a:bodyPr anchor="t"/>
          <a:lstStyle>
            <a:lvl1pPr>
              <a:defRPr sz="4000"/>
            </a:lvl1pPr>
            <a:extLst/>
          </a:lstStyle>
          <a:p>
            <a:r>
              <a:rPr kumimoji="0" lang="ru-RU" smtClean="0"/>
              <a:t>Образец заголовка</a:t>
            </a:r>
            <a:endParaRPr kumimoji="0" lang="en-US"/>
          </a:p>
        </p:txBody>
      </p:sp>
      <p:sp>
        <p:nvSpPr>
          <p:cNvPr id="3" name="Текст 2"/>
          <p:cNvSpPr>
            <a:spLocks noGrp="1"/>
          </p:cNvSpPr>
          <p:nvPr>
            <p:ph type="body" idx="1"/>
          </p:nvPr>
        </p:nvSpPr>
        <p:spPr>
          <a:xfrm>
            <a:off x="457200" y="1809750"/>
            <a:ext cx="4040188" cy="639762"/>
          </a:xfrm>
        </p:spPr>
        <p:txBody>
          <a:bodyPr anchor="ctr"/>
          <a:lstStyle>
            <a:lvl1pPr marL="73152" indent="0" algn="l">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4" name="Текст 3"/>
          <p:cNvSpPr>
            <a:spLocks noGrp="1"/>
          </p:cNvSpPr>
          <p:nvPr>
            <p:ph type="body" sz="half" idx="3"/>
          </p:nvPr>
        </p:nvSpPr>
        <p:spPr>
          <a:xfrm>
            <a:off x="4645025" y="1809750"/>
            <a:ext cx="4041775" cy="639762"/>
          </a:xfrm>
        </p:spPr>
        <p:txBody>
          <a:bodyPr anchor="ctr"/>
          <a:lstStyle>
            <a:lvl1pPr marL="73152" indent="0">
              <a:buNone/>
              <a:defRPr sz="2400" b="1">
                <a:solidFill>
                  <a:schemeClr val="accent2"/>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ru-RU" smtClean="0"/>
              <a:t>Образец текста</a:t>
            </a:r>
          </a:p>
        </p:txBody>
      </p:sp>
      <p:sp>
        <p:nvSpPr>
          <p:cNvPr id="5" name="Содержимое 4"/>
          <p:cNvSpPr>
            <a:spLocks noGrp="1"/>
          </p:cNvSpPr>
          <p:nvPr>
            <p:ph sz="quarter" idx="2"/>
          </p:nvPr>
        </p:nvSpPr>
        <p:spPr>
          <a:xfrm>
            <a:off x="457200" y="2459037"/>
            <a:ext cx="4040188"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6" name="Содержимое 5"/>
          <p:cNvSpPr>
            <a:spLocks noGrp="1"/>
          </p:cNvSpPr>
          <p:nvPr>
            <p:ph sz="quarter" idx="4"/>
          </p:nvPr>
        </p:nvSpPr>
        <p:spPr>
          <a:xfrm>
            <a:off x="4645025" y="2459037"/>
            <a:ext cx="4041775" cy="3959352"/>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7" name="Дата 6"/>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8" name="Нижний колонтитул 7"/>
          <p:cNvSpPr>
            <a:spLocks noGrp="1"/>
          </p:cNvSpPr>
          <p:nvPr>
            <p:ph type="ftr" sz="quarter" idx="11"/>
          </p:nvPr>
        </p:nvSpPr>
        <p:spPr/>
        <p:txBody>
          <a:bodyPr/>
          <a:lstStyle>
            <a:extLst/>
          </a:lstStyle>
          <a:p>
            <a:endParaRPr lang="ru-RU"/>
          </a:p>
        </p:txBody>
      </p:sp>
      <p:sp>
        <p:nvSpPr>
          <p:cNvPr id="9" name="Номер слайда 8"/>
          <p:cNvSpPr>
            <a:spLocks noGrp="1"/>
          </p:cNvSpPr>
          <p:nvPr>
            <p:ph type="sldNum" sz="quarter" idx="12"/>
          </p:nvPr>
        </p:nvSpPr>
        <p:spPr/>
        <p:txBody>
          <a:bodyPr/>
          <a:lstStyle>
            <a:extLst/>
          </a:lstStyle>
          <a:p>
            <a:fld id="{725C68B6-61C2-468F-89AB-4B9F7531AA68}" type="slidenum">
              <a:rPr lang="ru-RU" smtClean="0"/>
              <a:pPr/>
              <a:t>‹#›</a:t>
            </a:fld>
            <a:endParaRPr lang="ru-RU"/>
          </a:p>
        </p:txBody>
      </p:sp>
      <p:sp>
        <p:nvSpPr>
          <p:cNvPr id="16" name="Прямоугольник 15"/>
          <p:cNvSpPr/>
          <p:nvPr/>
        </p:nvSpPr>
        <p:spPr>
          <a:xfrm>
            <a:off x="87790" y="680477"/>
            <a:ext cx="45720"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7" name="Прямоугольник 16"/>
          <p:cNvSpPr/>
          <p:nvPr/>
        </p:nvSpPr>
        <p:spPr>
          <a:xfrm>
            <a:off x="47305"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8" name="Прямоугольник 17"/>
          <p:cNvSpPr/>
          <p:nvPr/>
        </p:nvSpPr>
        <p:spPr>
          <a:xfrm>
            <a:off x="2825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9" name="Прямоугольник 18"/>
          <p:cNvSpPr/>
          <p:nvPr/>
        </p:nvSpPr>
        <p:spPr>
          <a:xfrm>
            <a:off x="0"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0" name="Прямоугольник 19"/>
          <p:cNvSpPr/>
          <p:nvPr/>
        </p:nvSpPr>
        <p:spPr>
          <a:xfrm flipH="1">
            <a:off x="149770"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1" name="Прямоугольник 20"/>
          <p:cNvSpPr/>
          <p:nvPr/>
        </p:nvSpPr>
        <p:spPr>
          <a:xfrm flipH="1">
            <a:off x="189341" y="680477"/>
            <a:ext cx="27432"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Прямоугольник 21"/>
          <p:cNvSpPr/>
          <p:nvPr/>
        </p:nvSpPr>
        <p:spPr>
          <a:xfrm flipH="1">
            <a:off x="226682"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29" name="Прямоугольник 28"/>
          <p:cNvSpPr/>
          <p:nvPr/>
        </p:nvSpPr>
        <p:spPr>
          <a:xfrm flipH="1">
            <a:off x="254934" y="680477"/>
            <a:ext cx="9144"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30" name="Прямоугольник 29"/>
          <p:cNvSpPr/>
          <p:nvPr/>
        </p:nvSpPr>
        <p:spPr>
          <a:xfrm>
            <a:off x="278710" y="680477"/>
            <a:ext cx="36576" cy="365760"/>
          </a:xfrm>
          <a:prstGeom prst="rect">
            <a:avLst/>
          </a:prstGeom>
          <a:solidFill>
            <a:schemeClr val="bg2"/>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14400" y="512064"/>
            <a:ext cx="7772400" cy="914400"/>
          </a:xfrm>
        </p:spPr>
        <p:txBody>
          <a:bodyPr/>
          <a:lstStyle>
            <a:lvl1pPr>
              <a:defRPr sz="4000" cap="none" baseline="0"/>
            </a:lvl1pPr>
            <a:extLst/>
          </a:lstStyle>
          <a:p>
            <a:r>
              <a:rPr kumimoji="0" lang="ru-RU" smtClean="0"/>
              <a:t>Образец заголовка</a:t>
            </a:r>
            <a:endParaRPr kumimoji="0" lang="en-US"/>
          </a:p>
        </p:txBody>
      </p:sp>
      <p:sp>
        <p:nvSpPr>
          <p:cNvPr id="3" name="Дата 2"/>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4" name="Нижний колонтитул 3"/>
          <p:cNvSpPr>
            <a:spLocks noGrp="1"/>
          </p:cNvSpPr>
          <p:nvPr>
            <p:ph type="ftr" sz="quarter" idx="11"/>
          </p:nvPr>
        </p:nvSpPr>
        <p:spPr/>
        <p:txBody>
          <a:bodyPr/>
          <a:lstStyle>
            <a:extLst/>
          </a:lstStyle>
          <a:p>
            <a:endParaRPr lang="ru-RU"/>
          </a:p>
        </p:txBody>
      </p:sp>
      <p:sp>
        <p:nvSpPr>
          <p:cNvPr id="5" name="Номер слайда 4"/>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3" name="Нижний колонтитул 2"/>
          <p:cNvSpPr>
            <a:spLocks noGrp="1"/>
          </p:cNvSpPr>
          <p:nvPr>
            <p:ph type="ftr" sz="quarter" idx="11"/>
          </p:nvPr>
        </p:nvSpPr>
        <p:spPr/>
        <p:txBody>
          <a:bodyPr/>
          <a:lstStyle>
            <a:extLst/>
          </a:lstStyle>
          <a:p>
            <a:endParaRPr lang="ru-RU"/>
          </a:p>
        </p:txBody>
      </p:sp>
      <p:sp>
        <p:nvSpPr>
          <p:cNvPr id="4" name="Номер слайда 3"/>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685800" y="273050"/>
            <a:ext cx="8229600" cy="1162050"/>
          </a:xfrm>
        </p:spPr>
        <p:txBody>
          <a:bodyPr anchor="ctr"/>
          <a:lstStyle>
            <a:lvl1pPr algn="l">
              <a:buNone/>
              <a:defRPr sz="3600" b="0"/>
            </a:lvl1pPr>
            <a:extLst/>
          </a:lstStyle>
          <a:p>
            <a:r>
              <a:rPr kumimoji="0" lang="ru-RU" smtClean="0"/>
              <a:t>Образец заголовка</a:t>
            </a:r>
            <a:endParaRPr kumimoji="0" lang="en-US"/>
          </a:p>
        </p:txBody>
      </p:sp>
      <p:sp>
        <p:nvSpPr>
          <p:cNvPr id="3" name="Текст 2"/>
          <p:cNvSpPr>
            <a:spLocks noGrp="1"/>
          </p:cNvSpPr>
          <p:nvPr>
            <p:ph type="body" idx="2"/>
          </p:nvPr>
        </p:nvSpPr>
        <p:spPr>
          <a:xfrm>
            <a:off x="685800" y="1435100"/>
            <a:ext cx="2514600" cy="4572000"/>
          </a:xfrm>
        </p:spPr>
        <p:txBody>
          <a:bodyPr/>
          <a:lstStyle>
            <a:lvl1pPr marL="54864" indent="0">
              <a:buNone/>
              <a:defRPr sz="1800"/>
            </a:lvl1pPr>
            <a:lvl2pPr>
              <a:buNone/>
              <a:defRPr sz="1200"/>
            </a:lvl2pPr>
            <a:lvl3pPr>
              <a:buNone/>
              <a:defRPr sz="1000"/>
            </a:lvl3pPr>
            <a:lvl4pPr>
              <a:buNone/>
              <a:defRPr sz="900"/>
            </a:lvl4pPr>
            <a:lvl5pPr>
              <a:buNone/>
              <a:defRPr sz="900"/>
            </a:lvl5pPr>
            <a:extLst/>
          </a:lstStyle>
          <a:p>
            <a:pPr lvl="0" eaLnBrk="1" latinLnBrk="0" hangingPunct="1"/>
            <a:r>
              <a:rPr kumimoji="0" lang="ru-RU" smtClean="0"/>
              <a:t>Образец текста</a:t>
            </a:r>
          </a:p>
        </p:txBody>
      </p:sp>
      <p:sp>
        <p:nvSpPr>
          <p:cNvPr id="4" name="Содержимое 3"/>
          <p:cNvSpPr>
            <a:spLocks noGrp="1"/>
          </p:cNvSpPr>
          <p:nvPr>
            <p:ph sz="half" idx="1"/>
          </p:nvPr>
        </p:nvSpPr>
        <p:spPr>
          <a:xfrm>
            <a:off x="3429000" y="1435100"/>
            <a:ext cx="5486400"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ru-RU" smtClean="0"/>
              <a:t>Образец текста</a:t>
            </a:r>
          </a:p>
          <a:p>
            <a:pPr lvl="1" eaLnBrk="1" latinLnBrk="0" hangingPunct="1"/>
            <a:r>
              <a:rPr lang="ru-RU" smtClean="0"/>
              <a:t>Второй уровень</a:t>
            </a:r>
          </a:p>
          <a:p>
            <a:pPr lvl="2" eaLnBrk="1" latinLnBrk="0" hangingPunct="1"/>
            <a:r>
              <a:rPr lang="ru-RU" smtClean="0"/>
              <a:t>Третий уровень</a:t>
            </a:r>
          </a:p>
          <a:p>
            <a:pPr lvl="3" eaLnBrk="1" latinLnBrk="0" hangingPunct="1"/>
            <a:r>
              <a:rPr lang="ru-RU" smtClean="0"/>
              <a:t>Четвертый уровень</a:t>
            </a:r>
          </a:p>
          <a:p>
            <a:pPr lvl="4" eaLnBrk="1" latinLnBrk="0" hangingPunct="1"/>
            <a:r>
              <a:rPr lang="ru-RU" smtClean="0"/>
              <a:t>Пятый уровень</a:t>
            </a:r>
            <a:endParaRPr kumimoji="0" lang="en-US"/>
          </a:p>
        </p:txBody>
      </p:sp>
      <p:sp>
        <p:nvSpPr>
          <p:cNvPr id="5" name="Дата 4"/>
          <p:cNvSpPr>
            <a:spLocks noGrp="1"/>
          </p:cNvSpPr>
          <p:nvPr>
            <p:ph type="dt" sz="half" idx="10"/>
          </p:nvPr>
        </p:nvSpPr>
        <p:spPr/>
        <p:txBody>
          <a:bodyPr/>
          <a:lstStyle>
            <a:extLst/>
          </a:lstStyle>
          <a:p>
            <a:fld id="{5B106E36-FD25-4E2D-B0AA-010F637433A0}" type="datetimeFigureOut">
              <a:rPr lang="ru-RU" smtClean="0"/>
              <a:pPr/>
              <a:t>13.05.2014</a:t>
            </a:fld>
            <a:endParaRPr lang="ru-RU"/>
          </a:p>
        </p:txBody>
      </p:sp>
      <p:sp>
        <p:nvSpPr>
          <p:cNvPr id="6" name="Нижний колонтитул 5"/>
          <p:cNvSpPr>
            <a:spLocks noGrp="1"/>
          </p:cNvSpPr>
          <p:nvPr>
            <p:ph type="ftr" sz="quarter" idx="11"/>
          </p:nvPr>
        </p:nvSpPr>
        <p:spPr/>
        <p:txBody>
          <a:bodyPr/>
          <a:lstStyle>
            <a:extLst/>
          </a:lstStyle>
          <a:p>
            <a:endParaRPr lang="ru-RU"/>
          </a:p>
        </p:txBody>
      </p:sp>
      <p:sp>
        <p:nvSpPr>
          <p:cNvPr id="7" name="Номер слайда 6"/>
          <p:cNvSpPr>
            <a:spLocks noGrp="1"/>
          </p:cNvSpPr>
          <p:nvPr>
            <p:ph type="sldNum" sz="quarter" idx="12"/>
          </p:nvPr>
        </p:nvSpPr>
        <p:spPr/>
        <p:txBody>
          <a:bodyPr/>
          <a:lstStyle>
            <a:extLst/>
          </a:lstStyle>
          <a:p>
            <a:fld id="{725C68B6-61C2-468F-89AB-4B9F7531AA68}" type="slidenum">
              <a:rPr lang="ru-RU" smtClean="0"/>
              <a:pPr/>
              <a:t>‹#›</a:t>
            </a:fld>
            <a:endParaRPr lang="ru-RU"/>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8" name="Прямоугольник 7"/>
          <p:cNvSpPr/>
          <p:nvPr/>
        </p:nvSpPr>
        <p:spPr>
          <a:xfrm>
            <a:off x="368032" y="0"/>
            <a:ext cx="8778240" cy="1878037"/>
          </a:xfrm>
          <a:prstGeom prst="rect">
            <a:avLst/>
          </a:prstGeom>
          <a:solidFill>
            <a:srgbClr val="000000">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cxnSp>
        <p:nvCxnSpPr>
          <p:cNvPr id="9" name="Прямая соединительная линия 8"/>
          <p:cNvCxnSpPr/>
          <p:nvPr/>
        </p:nvCxnSpPr>
        <p:spPr>
          <a:xfrm flipV="1">
            <a:off x="363195" y="1885028"/>
            <a:ext cx="8782622" cy="0"/>
          </a:xfrm>
          <a:prstGeom prst="line">
            <a:avLst/>
          </a:prstGeom>
          <a:noFill/>
          <a:ln w="19050" cap="flat" cmpd="sng" algn="ctr">
            <a:solidFill>
              <a:srgbClr val="FFFFFF">
                <a:alpha val="100000"/>
              </a:srgbClr>
            </a:solidFill>
            <a:prstDash val="solid"/>
            <a:miter lim="800000"/>
          </a:ln>
          <a:effectLst/>
        </p:spPr>
        <p:style>
          <a:lnRef idx="2">
            <a:schemeClr val="accent1"/>
          </a:lnRef>
          <a:fillRef idx="0">
            <a:schemeClr val="accent1"/>
          </a:fillRef>
          <a:effectRef idx="1">
            <a:schemeClr val="accent1"/>
          </a:effectRef>
          <a:fontRef idx="minor">
            <a:schemeClr val="tx1"/>
          </a:fontRef>
        </p:style>
      </p:cxnSp>
      <p:grpSp>
        <p:nvGrpSpPr>
          <p:cNvPr id="10" name="Группа 9"/>
          <p:cNvGrpSpPr/>
          <p:nvPr/>
        </p:nvGrpSpPr>
        <p:grpSpPr>
          <a:xfrm rot="5400000">
            <a:off x="8514581" y="1219200"/>
            <a:ext cx="132763" cy="128466"/>
            <a:chOff x="6668087" y="1297746"/>
            <a:chExt cx="161840" cy="156602"/>
          </a:xfrm>
        </p:grpSpPr>
        <p:cxnSp>
          <p:nvCxnSpPr>
            <p:cNvPr id="15" name="Прямая соединительная линия 14"/>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6" name="Прямая соединительная линия 15"/>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7" name="Прямая соединительная линия 16"/>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2" name="Заголовок 1"/>
          <p:cNvSpPr>
            <a:spLocks noGrp="1"/>
          </p:cNvSpPr>
          <p:nvPr>
            <p:ph type="title"/>
          </p:nvPr>
        </p:nvSpPr>
        <p:spPr bwMode="grayWhite">
          <a:xfrm>
            <a:off x="914400" y="441251"/>
            <a:ext cx="6858000" cy="701749"/>
          </a:xfrm>
        </p:spPr>
        <p:txBody>
          <a:bodyPr anchor="b"/>
          <a:lstStyle>
            <a:lvl1pPr algn="l">
              <a:buNone/>
              <a:defRPr sz="2100" b="0"/>
            </a:lvl1pPr>
            <a:extLst/>
          </a:lstStyle>
          <a:p>
            <a:r>
              <a:rPr kumimoji="0" lang="ru-RU" smtClean="0"/>
              <a:t>Образец заголовка</a:t>
            </a:r>
            <a:endParaRPr kumimoji="0" lang="en-US"/>
          </a:p>
        </p:txBody>
      </p:sp>
      <p:sp>
        <p:nvSpPr>
          <p:cNvPr id="3" name="Рисунок 2"/>
          <p:cNvSpPr>
            <a:spLocks noGrp="1"/>
          </p:cNvSpPr>
          <p:nvPr>
            <p:ph type="pic" idx="1"/>
          </p:nvPr>
        </p:nvSpPr>
        <p:spPr>
          <a:xfrm>
            <a:off x="368032" y="1893781"/>
            <a:ext cx="8778240" cy="4960144"/>
          </a:xfrm>
          <a:solidFill>
            <a:schemeClr val="bg2"/>
          </a:solidFill>
        </p:spPr>
        <p:txBody>
          <a:bodyPr/>
          <a:lstStyle>
            <a:lvl1pPr marL="0" indent="0">
              <a:buNone/>
              <a:defRPr sz="3200"/>
            </a:lvl1pPr>
            <a:extLst/>
          </a:lstStyle>
          <a:p>
            <a:r>
              <a:rPr kumimoji="0" lang="ru-RU" smtClean="0"/>
              <a:t>Вставка рисунка</a:t>
            </a:r>
            <a:endParaRPr kumimoji="0" lang="en-US"/>
          </a:p>
        </p:txBody>
      </p:sp>
      <p:sp>
        <p:nvSpPr>
          <p:cNvPr id="4" name="Текст 3"/>
          <p:cNvSpPr>
            <a:spLocks noGrp="1"/>
          </p:cNvSpPr>
          <p:nvPr>
            <p:ph type="body" sz="half" idx="2"/>
          </p:nvPr>
        </p:nvSpPr>
        <p:spPr bwMode="grayWhite">
          <a:xfrm>
            <a:off x="914400" y="1150144"/>
            <a:ext cx="6858000" cy="685800"/>
          </a:xfrm>
        </p:spPr>
        <p:txBody>
          <a:bodyPr/>
          <a:lstStyle>
            <a:lvl1pPr marL="27432" indent="0">
              <a:spcBef>
                <a:spcPts val="0"/>
              </a:spcBef>
              <a:buNone/>
              <a:defRPr sz="1400">
                <a:solidFill>
                  <a:srgbClr val="FFFFFF"/>
                </a:solidFill>
              </a:defRPr>
            </a:lvl1pPr>
            <a:lvl2pPr>
              <a:defRPr sz="1200"/>
            </a:lvl2pPr>
            <a:lvl3pPr>
              <a:defRPr sz="1000"/>
            </a:lvl3pPr>
            <a:lvl4pPr>
              <a:defRPr sz="900"/>
            </a:lvl4pPr>
            <a:lvl5pPr>
              <a:defRPr sz="900"/>
            </a:lvl5pPr>
            <a:extLst/>
          </a:lstStyle>
          <a:p>
            <a:pPr lvl="0" eaLnBrk="1" latinLnBrk="0" hangingPunct="1"/>
            <a:r>
              <a:rPr kumimoji="0" lang="ru-RU" smtClean="0"/>
              <a:t>Образец текста</a:t>
            </a:r>
          </a:p>
        </p:txBody>
      </p:sp>
      <p:grpSp>
        <p:nvGrpSpPr>
          <p:cNvPr id="14" name="Группа 13"/>
          <p:cNvGrpSpPr/>
          <p:nvPr/>
        </p:nvGrpSpPr>
        <p:grpSpPr>
          <a:xfrm rot="5400000">
            <a:off x="8666981" y="1371600"/>
            <a:ext cx="132763" cy="128466"/>
            <a:chOff x="6668087" y="1297746"/>
            <a:chExt cx="161840" cy="156602"/>
          </a:xfrm>
        </p:grpSpPr>
        <p:cxnSp>
          <p:nvCxnSpPr>
            <p:cNvPr id="11" name="Прямая соединительная линия 10"/>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2" name="Прямая соединительная линия 11"/>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13" name="Прямая соединительная линия 12"/>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grpSp>
        <p:nvGrpSpPr>
          <p:cNvPr id="18" name="Группа 17"/>
          <p:cNvGrpSpPr/>
          <p:nvPr/>
        </p:nvGrpSpPr>
        <p:grpSpPr>
          <a:xfrm rot="5400000">
            <a:off x="8320088" y="1474763"/>
            <a:ext cx="132763" cy="128466"/>
            <a:chOff x="6668087" y="1297746"/>
            <a:chExt cx="161840" cy="156602"/>
          </a:xfrm>
        </p:grpSpPr>
        <p:cxnSp>
          <p:nvCxnSpPr>
            <p:cNvPr id="19" name="Прямая соединительная линия 18"/>
            <p:cNvCxnSpPr/>
            <p:nvPr/>
          </p:nvCxnSpPr>
          <p:spPr>
            <a:xfrm rot="16200000">
              <a:off x="6664064" y="1301769"/>
              <a:ext cx="88509" cy="80463"/>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0" name="Прямая соединительная линия 19"/>
            <p:cNvCxnSpPr/>
            <p:nvPr/>
          </p:nvCxnSpPr>
          <p:spPr>
            <a:xfrm rot="16200000" flipV="1">
              <a:off x="6685888" y="1391257"/>
              <a:ext cx="125755" cy="427"/>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cxnSp>
          <p:nvCxnSpPr>
            <p:cNvPr id="21" name="Прямая соединительная линия 20"/>
            <p:cNvCxnSpPr/>
            <p:nvPr/>
          </p:nvCxnSpPr>
          <p:spPr>
            <a:xfrm rot="5400000" flipH="1">
              <a:off x="6744524" y="1300853"/>
              <a:ext cx="88509" cy="82296"/>
            </a:xfrm>
            <a:prstGeom prst="line">
              <a:avLst/>
            </a:prstGeom>
            <a:noFill/>
            <a:ln w="25400" cap="rnd" cmpd="sng" algn="ctr">
              <a:solidFill>
                <a:srgbClr val="FFFFFF">
                  <a:alpha val="100000"/>
                </a:srgbClr>
              </a:solidFill>
              <a:prstDash val="solid"/>
            </a:ln>
            <a:effectLst/>
          </p:spPr>
          <p:style>
            <a:lnRef idx="2">
              <a:schemeClr val="accent1"/>
            </a:lnRef>
            <a:fillRef idx="0">
              <a:schemeClr val="accent1"/>
            </a:fillRef>
            <a:effectRef idx="1">
              <a:schemeClr val="accent1"/>
            </a:effectRef>
            <a:fontRef idx="minor">
              <a:schemeClr val="tx1"/>
            </a:fontRef>
          </p:style>
        </p:cxnSp>
      </p:grpSp>
      <p:sp>
        <p:nvSpPr>
          <p:cNvPr id="5" name="Дата 4"/>
          <p:cNvSpPr>
            <a:spLocks noGrp="1"/>
          </p:cNvSpPr>
          <p:nvPr>
            <p:ph type="dt" sz="half" idx="10"/>
          </p:nvPr>
        </p:nvSpPr>
        <p:spPr>
          <a:xfrm>
            <a:off x="6477000" y="55499"/>
            <a:ext cx="2133600" cy="365125"/>
          </a:xfrm>
        </p:spPr>
        <p:txBody>
          <a:bodyPr/>
          <a:lstStyle>
            <a:extLst/>
          </a:lstStyle>
          <a:p>
            <a:fld id="{5B106E36-FD25-4E2D-B0AA-010F637433A0}" type="datetimeFigureOut">
              <a:rPr lang="ru-RU" smtClean="0"/>
              <a:pPr/>
              <a:t>13.05.2014</a:t>
            </a:fld>
            <a:endParaRPr lang="ru-RU"/>
          </a:p>
        </p:txBody>
      </p:sp>
      <p:sp>
        <p:nvSpPr>
          <p:cNvPr id="6" name="Нижний колонтитул 5"/>
          <p:cNvSpPr>
            <a:spLocks noGrp="1"/>
          </p:cNvSpPr>
          <p:nvPr>
            <p:ph type="ftr" sz="quarter" idx="11"/>
          </p:nvPr>
        </p:nvSpPr>
        <p:spPr>
          <a:xfrm>
            <a:off x="914400" y="55499"/>
            <a:ext cx="5562600" cy="365125"/>
          </a:xfrm>
        </p:spPr>
        <p:txBody>
          <a:bodyPr/>
          <a:lstStyle>
            <a:extLst/>
          </a:lstStyle>
          <a:p>
            <a:endParaRPr lang="ru-RU"/>
          </a:p>
        </p:txBody>
      </p:sp>
      <p:sp>
        <p:nvSpPr>
          <p:cNvPr id="7" name="Номер слайда 6"/>
          <p:cNvSpPr>
            <a:spLocks noGrp="1"/>
          </p:cNvSpPr>
          <p:nvPr>
            <p:ph type="sldNum" sz="quarter" idx="12"/>
          </p:nvPr>
        </p:nvSpPr>
        <p:spPr>
          <a:xfrm>
            <a:off x="8610600" y="55499"/>
            <a:ext cx="457200" cy="365125"/>
          </a:xfrm>
        </p:spPr>
        <p:txBody>
          <a:bodyPr/>
          <a:lstStyle>
            <a:extLst/>
          </a:lstStyle>
          <a:p>
            <a:fld id="{725C68B6-61C2-468F-89AB-4B9F7531AA68}" type="slidenum">
              <a:rPr lang="ru-RU" smtClean="0"/>
              <a:pPr/>
              <a:t>‹#›</a:t>
            </a:fld>
            <a:endParaRPr lang="ru-RU"/>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sp>
        <p:nvSpPr>
          <p:cNvPr id="7" name="Прямоугольник 6"/>
          <p:cNvSpPr/>
          <p:nvPr/>
        </p:nvSpPr>
        <p:spPr>
          <a:xfrm>
            <a:off x="0" y="-1"/>
            <a:ext cx="365760" cy="6854456"/>
          </a:xfrm>
          <a:prstGeom prst="rect">
            <a:avLst/>
          </a:prstGeom>
          <a:solidFill>
            <a:srgbClr val="FFFFFF">
              <a:alpha val="100000"/>
            </a:srgb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8" name="Прямоугольник 7"/>
          <p:cNvSpPr/>
          <p:nvPr/>
        </p:nvSpPr>
        <p:spPr>
          <a:xfrm>
            <a:off x="255291" y="5047394"/>
            <a:ext cx="73152" cy="169164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9" name="Прямоугольник 8"/>
          <p:cNvSpPr/>
          <p:nvPr/>
        </p:nvSpPr>
        <p:spPr>
          <a:xfrm>
            <a:off x="255291" y="4796819"/>
            <a:ext cx="73152" cy="228600"/>
          </a:xfrm>
          <a:prstGeom prst="rect">
            <a:avLst/>
          </a:prstGeom>
          <a:solidFill>
            <a:schemeClr val="accent3">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0" name="Прямоугольник 9"/>
          <p:cNvSpPr/>
          <p:nvPr/>
        </p:nvSpPr>
        <p:spPr>
          <a:xfrm>
            <a:off x="255291" y="4637685"/>
            <a:ext cx="73152" cy="137160"/>
          </a:xfrm>
          <a:prstGeom prst="rect">
            <a:avLst/>
          </a:prstGeom>
          <a:solidFill>
            <a:schemeClr val="bg2"/>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1" name="Прямоугольник 10"/>
          <p:cNvSpPr/>
          <p:nvPr/>
        </p:nvSpPr>
        <p:spPr>
          <a:xfrm>
            <a:off x="255291" y="4542559"/>
            <a:ext cx="73152" cy="7315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2" name="Прямоугольник 11"/>
          <p:cNvSpPr/>
          <p:nvPr/>
        </p:nvSpPr>
        <p:spPr>
          <a:xfrm>
            <a:off x="309558" y="680477"/>
            <a:ext cx="45720"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5" name="Прямоугольник 14"/>
          <p:cNvSpPr/>
          <p:nvPr/>
        </p:nvSpPr>
        <p:spPr>
          <a:xfrm>
            <a:off x="269073" y="680477"/>
            <a:ext cx="27432"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16" name="Прямоугольник 15"/>
          <p:cNvSpPr/>
          <p:nvPr/>
        </p:nvSpPr>
        <p:spPr>
          <a:xfrm>
            <a:off x="250020"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a:p>
        </p:txBody>
      </p:sp>
      <p:sp>
        <p:nvSpPr>
          <p:cNvPr id="17" name="Прямоугольник 16"/>
          <p:cNvSpPr/>
          <p:nvPr/>
        </p:nvSpPr>
        <p:spPr>
          <a:xfrm>
            <a:off x="221768" y="680477"/>
            <a:ext cx="9144" cy="365760"/>
          </a:xfrm>
          <a:prstGeom prst="rect">
            <a:avLst/>
          </a:prstGeom>
          <a:solidFill>
            <a:srgbClr val="000000">
              <a:alpha val="100000"/>
            </a:srgbClr>
          </a:solidFill>
          <a:ln w="508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22" name="Заголовок 21"/>
          <p:cNvSpPr>
            <a:spLocks noGrp="1"/>
          </p:cNvSpPr>
          <p:nvPr>
            <p:ph type="title"/>
          </p:nvPr>
        </p:nvSpPr>
        <p:spPr>
          <a:xfrm>
            <a:off x="914400" y="512064"/>
            <a:ext cx="7772400" cy="914400"/>
          </a:xfrm>
          <a:prstGeom prst="rect">
            <a:avLst/>
          </a:prstGeom>
        </p:spPr>
        <p:txBody>
          <a:bodyPr vert="horz" anchor="t">
            <a:noAutofit/>
          </a:bodyPr>
          <a:lstStyle>
            <a:extLst/>
          </a:lstStyle>
          <a:p>
            <a:r>
              <a:rPr kumimoji="0" lang="ru-RU" smtClean="0"/>
              <a:t>Образец заголовка</a:t>
            </a:r>
            <a:endParaRPr kumimoji="0" lang="en-US"/>
          </a:p>
        </p:txBody>
      </p:sp>
      <p:sp>
        <p:nvSpPr>
          <p:cNvPr id="13" name="Текст 12"/>
          <p:cNvSpPr>
            <a:spLocks noGrp="1"/>
          </p:cNvSpPr>
          <p:nvPr>
            <p:ph type="body" idx="1"/>
          </p:nvPr>
        </p:nvSpPr>
        <p:spPr>
          <a:xfrm>
            <a:off x="914400" y="1783560"/>
            <a:ext cx="7772400" cy="4572000"/>
          </a:xfrm>
          <a:prstGeom prst="rect">
            <a:avLst/>
          </a:prstGeom>
        </p:spPr>
        <p:txBody>
          <a:bodyPr vert="horz">
            <a:normAutofit/>
          </a:bodyPr>
          <a:lstStyle>
            <a:extLst/>
          </a:lstStyle>
          <a:p>
            <a:pPr lvl="0" eaLnBrk="1" latinLnBrk="0" hangingPunct="1"/>
            <a:r>
              <a:rPr kumimoji="0" lang="ru-RU" smtClean="0"/>
              <a:t>Образец текста</a:t>
            </a:r>
          </a:p>
          <a:p>
            <a:pPr lvl="1" eaLnBrk="1" latinLnBrk="0" hangingPunct="1"/>
            <a:r>
              <a:rPr kumimoji="0" lang="ru-RU" smtClean="0"/>
              <a:t>Второй уровень</a:t>
            </a:r>
          </a:p>
          <a:p>
            <a:pPr lvl="2" eaLnBrk="1" latinLnBrk="0" hangingPunct="1"/>
            <a:r>
              <a:rPr kumimoji="0" lang="ru-RU" smtClean="0"/>
              <a:t>Третий уровень</a:t>
            </a:r>
          </a:p>
          <a:p>
            <a:pPr lvl="3" eaLnBrk="1" latinLnBrk="0" hangingPunct="1"/>
            <a:r>
              <a:rPr kumimoji="0" lang="ru-RU" smtClean="0"/>
              <a:t>Четвертый уровень</a:t>
            </a:r>
          </a:p>
          <a:p>
            <a:pPr lvl="4" eaLnBrk="1" latinLnBrk="0" hangingPunct="1"/>
            <a:r>
              <a:rPr kumimoji="0" lang="ru-RU" smtClean="0"/>
              <a:t>Пятый уровень</a:t>
            </a:r>
            <a:endParaRPr kumimoji="0" lang="en-US"/>
          </a:p>
        </p:txBody>
      </p:sp>
      <p:sp>
        <p:nvSpPr>
          <p:cNvPr id="14" name="Дата 13"/>
          <p:cNvSpPr>
            <a:spLocks noGrp="1"/>
          </p:cNvSpPr>
          <p:nvPr>
            <p:ph type="dt" sz="half" idx="2"/>
          </p:nvPr>
        </p:nvSpPr>
        <p:spPr>
          <a:xfrm>
            <a:off x="6477000" y="6416675"/>
            <a:ext cx="2133600" cy="365125"/>
          </a:xfrm>
          <a:prstGeom prst="rect">
            <a:avLst/>
          </a:prstGeom>
        </p:spPr>
        <p:txBody>
          <a:bodyPr vert="horz" anchor="b"/>
          <a:lstStyle>
            <a:lvl1pPr algn="l" eaLnBrk="1" latinLnBrk="0" hangingPunct="1">
              <a:defRPr kumimoji="0" sz="1100">
                <a:solidFill>
                  <a:schemeClr val="tx2"/>
                </a:solidFill>
              </a:defRPr>
            </a:lvl1pPr>
            <a:extLst/>
          </a:lstStyle>
          <a:p>
            <a:fld id="{5B106E36-FD25-4E2D-B0AA-010F637433A0}" type="datetimeFigureOut">
              <a:rPr lang="ru-RU" smtClean="0"/>
              <a:pPr/>
              <a:t>13.05.2014</a:t>
            </a:fld>
            <a:endParaRPr lang="ru-RU"/>
          </a:p>
        </p:txBody>
      </p:sp>
      <p:sp>
        <p:nvSpPr>
          <p:cNvPr id="3" name="Нижний колонтитул 2"/>
          <p:cNvSpPr>
            <a:spLocks noGrp="1"/>
          </p:cNvSpPr>
          <p:nvPr>
            <p:ph type="ftr" sz="quarter" idx="3"/>
          </p:nvPr>
        </p:nvSpPr>
        <p:spPr>
          <a:xfrm>
            <a:off x="914400" y="6416675"/>
            <a:ext cx="5562600" cy="365125"/>
          </a:xfrm>
          <a:prstGeom prst="rect">
            <a:avLst/>
          </a:prstGeom>
        </p:spPr>
        <p:txBody>
          <a:bodyPr vert="horz" anchor="b"/>
          <a:lstStyle>
            <a:lvl1pPr algn="r" eaLnBrk="1" latinLnBrk="0" hangingPunct="1">
              <a:defRPr kumimoji="0" sz="1100">
                <a:solidFill>
                  <a:schemeClr val="tx2"/>
                </a:solidFill>
              </a:defRPr>
            </a:lvl1pPr>
            <a:extLst/>
          </a:lstStyle>
          <a:p>
            <a:endParaRPr lang="ru-RU"/>
          </a:p>
        </p:txBody>
      </p:sp>
      <p:sp>
        <p:nvSpPr>
          <p:cNvPr id="23" name="Номер слайда 22"/>
          <p:cNvSpPr>
            <a:spLocks noGrp="1"/>
          </p:cNvSpPr>
          <p:nvPr>
            <p:ph type="sldNum" sz="quarter" idx="4"/>
          </p:nvPr>
        </p:nvSpPr>
        <p:spPr>
          <a:xfrm>
            <a:off x="8610600" y="6416675"/>
            <a:ext cx="457200" cy="365125"/>
          </a:xfrm>
          <a:prstGeom prst="rect">
            <a:avLst/>
          </a:prstGeom>
        </p:spPr>
        <p:txBody>
          <a:bodyPr vert="horz" anchor="b"/>
          <a:lstStyle>
            <a:lvl1pPr algn="l" eaLnBrk="1" latinLnBrk="0" hangingPunct="1">
              <a:defRPr kumimoji="0" sz="1200">
                <a:solidFill>
                  <a:schemeClr val="tx2"/>
                </a:solidFill>
              </a:defRPr>
            </a:lvl1pPr>
            <a:extLst/>
          </a:lstStyle>
          <a:p>
            <a:fld id="{725C68B6-61C2-468F-89AB-4B9F7531AA68}" type="slidenum">
              <a:rPr lang="ru-RU" smtClean="0"/>
              <a:pPr/>
              <a:t>‹#›</a:t>
            </a:fld>
            <a:endParaRPr lang="ru-RU"/>
          </a:p>
        </p:txBody>
      </p:sp>
    </p:spTree>
  </p:cSld>
  <p:clrMap bg1="dk1" tx1="lt1" bg2="dk2" tx2="lt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rtl="0" eaLnBrk="1" latinLnBrk="0" hangingPunct="1">
        <a:spcBef>
          <a:spcPct val="0"/>
        </a:spcBef>
        <a:buNone/>
        <a:defRPr kumimoji="0" sz="4000" kern="1200" spc="-100" baseline="0">
          <a:solidFill>
            <a:schemeClr val="tx2">
              <a:satMod val="200000"/>
            </a:schemeClr>
          </a:solidFill>
          <a:latin typeface="+mj-lt"/>
          <a:ea typeface="+mj-ea"/>
          <a:cs typeface="+mj-cs"/>
        </a:defRPr>
      </a:lvl1pPr>
      <a:extLst/>
    </p:titleStyle>
    <p:bodyStyle>
      <a:lvl1pPr marL="411480" indent="-342900" algn="l" rtl="0" eaLnBrk="1" latinLnBrk="0" hangingPunct="1">
        <a:spcBef>
          <a:spcPts val="700"/>
        </a:spcBef>
        <a:buClr>
          <a:schemeClr val="tx2"/>
        </a:buClr>
        <a:buSzPct val="95000"/>
        <a:buFont typeface="Wingdings"/>
        <a:buChar char=""/>
        <a:defRPr kumimoji="0" sz="3000" kern="1200">
          <a:solidFill>
            <a:schemeClr val="tx1"/>
          </a:solidFill>
          <a:latin typeface="+mn-lt"/>
          <a:ea typeface="+mn-ea"/>
          <a:cs typeface="+mn-cs"/>
        </a:defRPr>
      </a:lvl1pPr>
      <a:lvl2pPr marL="740664" indent="-285750" algn="l" rtl="0" eaLnBrk="1" latinLnBrk="0" hangingPunct="1">
        <a:spcBef>
          <a:spcPct val="20000"/>
        </a:spcBef>
        <a:buClr>
          <a:schemeClr val="accent2"/>
        </a:buClr>
        <a:buSzPct val="90000"/>
        <a:buFont typeface="Wingdings"/>
        <a:buChar char=""/>
        <a:defRPr kumimoji="0" sz="2600" kern="1200">
          <a:solidFill>
            <a:schemeClr val="tx1"/>
          </a:solidFill>
          <a:latin typeface="+mn-lt"/>
          <a:ea typeface="+mn-ea"/>
          <a:cs typeface="+mn-cs"/>
        </a:defRPr>
      </a:lvl2pPr>
      <a:lvl3pPr marL="996696" indent="-228600" algn="l" rtl="0" eaLnBrk="1" latinLnBrk="0" hangingPunct="1">
        <a:spcBef>
          <a:spcPct val="20000"/>
        </a:spcBef>
        <a:buClr>
          <a:schemeClr val="accent2"/>
        </a:buClr>
        <a:buFont typeface="Wingdings 2"/>
        <a:buChar char=""/>
        <a:defRPr kumimoji="0" sz="2400" kern="1200">
          <a:solidFill>
            <a:schemeClr val="tx1"/>
          </a:solidFill>
          <a:latin typeface="+mn-lt"/>
          <a:ea typeface="+mn-ea"/>
          <a:cs typeface="+mn-cs"/>
        </a:defRPr>
      </a:lvl3pPr>
      <a:lvl4pPr marL="1261872" indent="-228600" algn="l" rtl="0" eaLnBrk="1" latinLnBrk="0" hangingPunct="1">
        <a:spcBef>
          <a:spcPct val="20000"/>
        </a:spcBef>
        <a:buClr>
          <a:schemeClr val="accent3"/>
        </a:buClr>
        <a:buFont typeface="Wingdings 3"/>
        <a:buChar char=""/>
        <a:defRPr kumimoji="0" sz="2200" kern="1200">
          <a:solidFill>
            <a:schemeClr val="tx1"/>
          </a:solidFill>
          <a:latin typeface="+mn-lt"/>
          <a:ea typeface="+mn-ea"/>
          <a:cs typeface="+mn-cs"/>
        </a:defRPr>
      </a:lvl4pPr>
      <a:lvl5pPr marL="1481328" indent="-210312" algn="l" rtl="0" eaLnBrk="1" latinLnBrk="0" hangingPunct="1">
        <a:spcBef>
          <a:spcPct val="20000"/>
        </a:spcBef>
        <a:buClr>
          <a:schemeClr val="accent3"/>
        </a:buClr>
        <a:buFont typeface="Wingdings 2"/>
        <a:buChar char=""/>
        <a:defRPr kumimoji="0" sz="2000" kern="1200">
          <a:solidFill>
            <a:schemeClr val="tx1"/>
          </a:solidFill>
          <a:latin typeface="+mn-lt"/>
          <a:ea typeface="+mn-ea"/>
          <a:cs typeface="+mn-cs"/>
        </a:defRPr>
      </a:lvl5pPr>
      <a:lvl6pPr marL="1709928" indent="-210312" algn="l" rtl="0" eaLnBrk="1" latinLnBrk="0" hangingPunct="1">
        <a:spcBef>
          <a:spcPct val="20000"/>
        </a:spcBef>
        <a:buClr>
          <a:schemeClr val="accent3"/>
        </a:buClr>
        <a:buFont typeface="Wingdings 2"/>
        <a:buChar char=""/>
        <a:defRPr kumimoji="0" sz="1800" kern="1200">
          <a:solidFill>
            <a:schemeClr val="tx1"/>
          </a:solidFill>
          <a:latin typeface="+mn-lt"/>
          <a:ea typeface="+mn-ea"/>
          <a:cs typeface="+mn-cs"/>
        </a:defRPr>
      </a:lvl6pPr>
      <a:lvl7pPr marL="1901952"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7pPr>
      <a:lvl8pPr marL="2093976"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8pPr>
      <a:lvl9pPr marL="2286000" indent="-182880" algn="l" rtl="0" eaLnBrk="1" latinLnBrk="0" hangingPunct="1">
        <a:spcBef>
          <a:spcPct val="20000"/>
        </a:spcBef>
        <a:buClr>
          <a:schemeClr val="accent4"/>
        </a:buClr>
        <a:buFont typeface="Wingdings 2"/>
        <a:buChar char=""/>
        <a:defRPr kumimoji="0" sz="1600" kern="120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image" Target="../media/image19.jpeg"/><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3" Type="http://schemas.openxmlformats.org/officeDocument/2006/relationships/image" Target="../media/image21.jpeg"/><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23.jpeg"/><Relationship Id="rId2" Type="http://schemas.openxmlformats.org/officeDocument/2006/relationships/image" Target="../media/image22.jpe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8" Type="http://schemas.openxmlformats.org/officeDocument/2006/relationships/image" Target="../media/image5.jpeg"/><Relationship Id="rId3" Type="http://schemas.openxmlformats.org/officeDocument/2006/relationships/image" Target="../media/image26.jpeg"/><Relationship Id="rId7" Type="http://schemas.openxmlformats.org/officeDocument/2006/relationships/image" Target="../media/image30.jpeg"/><Relationship Id="rId2" Type="http://schemas.openxmlformats.org/officeDocument/2006/relationships/image" Target="../media/image25.jpeg"/><Relationship Id="rId1" Type="http://schemas.openxmlformats.org/officeDocument/2006/relationships/slideLayout" Target="../slideLayouts/slideLayout7.xml"/><Relationship Id="rId6" Type="http://schemas.openxmlformats.org/officeDocument/2006/relationships/image" Target="../media/image29.jpeg"/><Relationship Id="rId5" Type="http://schemas.openxmlformats.org/officeDocument/2006/relationships/image" Target="../media/image28.jpeg"/><Relationship Id="rId4" Type="http://schemas.openxmlformats.org/officeDocument/2006/relationships/image" Target="../media/image27.jpeg"/></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6.jpe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3" Type="http://schemas.openxmlformats.org/officeDocument/2006/relationships/image" Target="../media/image9.jpeg"/><Relationship Id="rId2" Type="http://schemas.openxmlformats.org/officeDocument/2006/relationships/image" Target="../media/image8.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3" Type="http://schemas.openxmlformats.org/officeDocument/2006/relationships/image" Target="../media/image11.jpeg"/><Relationship Id="rId2" Type="http://schemas.openxmlformats.org/officeDocument/2006/relationships/image" Target="../media/image10.jpeg"/><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7.xml"/><Relationship Id="rId5" Type="http://schemas.openxmlformats.org/officeDocument/2006/relationships/image" Target="../media/image15.jpeg"/><Relationship Id="rId4" Type="http://schemas.openxmlformats.org/officeDocument/2006/relationships/image" Target="../media/image14.jpeg"/></Relationships>
</file>

<file path=ppt/slides/_rels/slide9.xml.rels><?xml version="1.0" encoding="UTF-8" standalone="yes"?>
<Relationships xmlns="http://schemas.openxmlformats.org/package/2006/relationships"><Relationship Id="rId2" Type="http://schemas.openxmlformats.org/officeDocument/2006/relationships/image" Target="../media/image16.jpeg"/><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 name="Рисунок 5" descr="i (8).jpg"/>
          <p:cNvPicPr>
            <a:picLocks noChangeAspect="1"/>
          </p:cNvPicPr>
          <p:nvPr/>
        </p:nvPicPr>
        <p:blipFill>
          <a:blip r:embed="rId2" cstate="print"/>
          <a:stretch>
            <a:fillRect/>
          </a:stretch>
        </p:blipFill>
        <p:spPr>
          <a:xfrm>
            <a:off x="0" y="-1"/>
            <a:ext cx="9144001" cy="6861765"/>
          </a:xfrm>
          <a:prstGeom prst="rect">
            <a:avLst/>
          </a:prstGeom>
        </p:spPr>
      </p:pic>
      <p:sp>
        <p:nvSpPr>
          <p:cNvPr id="2" name="Текст 1"/>
          <p:cNvSpPr>
            <a:spLocks noGrp="1"/>
          </p:cNvSpPr>
          <p:nvPr>
            <p:ph type="body" idx="1"/>
          </p:nvPr>
        </p:nvSpPr>
        <p:spPr>
          <a:xfrm>
            <a:off x="1928794" y="2714620"/>
            <a:ext cx="5718048" cy="1548990"/>
          </a:xfrm>
        </p:spPr>
        <p:txBody>
          <a:bodyPr>
            <a:noAutofit/>
          </a:bodyPr>
          <a:lstStyle/>
          <a:p>
            <a:pPr algn="ctr"/>
            <a:r>
              <a:rPr lang="ru-RU" sz="5400" b="1" dirty="0" smtClean="0">
                <a:solidFill>
                  <a:srgbClr val="002060"/>
                </a:solidFill>
                <a:latin typeface="Monotype Corsiva" pitchFamily="66" charset="0"/>
                <a:cs typeface="Times New Roman" pitchFamily="18" charset="0"/>
              </a:rPr>
              <a:t>Лагерь с дневным пребыванием детей                        «РАДУГА».</a:t>
            </a:r>
            <a:endParaRPr lang="ru-RU" sz="5400" b="1" dirty="0">
              <a:solidFill>
                <a:srgbClr val="002060"/>
              </a:solidFill>
              <a:latin typeface="Monotype Corsiva" pitchFamily="66" charset="0"/>
            </a:endParaRPr>
          </a:p>
        </p:txBody>
      </p:sp>
      <p:sp>
        <p:nvSpPr>
          <p:cNvPr id="3" name="Заголовок 2"/>
          <p:cNvSpPr>
            <a:spLocks noGrp="1"/>
          </p:cNvSpPr>
          <p:nvPr>
            <p:ph type="title"/>
          </p:nvPr>
        </p:nvSpPr>
        <p:spPr>
          <a:xfrm>
            <a:off x="706902" y="512064"/>
            <a:ext cx="8156448" cy="1416738"/>
          </a:xfrm>
        </p:spPr>
        <p:txBody>
          <a:bodyPr>
            <a:noAutofit/>
          </a:bodyPr>
          <a:lstStyle/>
          <a:p>
            <a:pPr algn="ctr"/>
            <a:r>
              <a:rPr lang="ru-RU" sz="4800" b="1" dirty="0" smtClean="0">
                <a:solidFill>
                  <a:srgbClr val="002060"/>
                </a:solidFill>
                <a:latin typeface="Monotype Corsiva" pitchFamily="66" charset="0"/>
                <a:cs typeface="Times New Roman" pitchFamily="18" charset="0"/>
              </a:rPr>
              <a:t>МАОУ «Демьянская СОШ имени </a:t>
            </a:r>
            <a:br>
              <a:rPr lang="ru-RU" sz="4800" b="1" dirty="0" smtClean="0">
                <a:solidFill>
                  <a:srgbClr val="002060"/>
                </a:solidFill>
                <a:latin typeface="Monotype Corsiva" pitchFamily="66" charset="0"/>
                <a:cs typeface="Times New Roman" pitchFamily="18" charset="0"/>
              </a:rPr>
            </a:br>
            <a:r>
              <a:rPr lang="ru-RU" sz="4800" b="1" dirty="0" smtClean="0">
                <a:solidFill>
                  <a:srgbClr val="002060"/>
                </a:solidFill>
                <a:latin typeface="Monotype Corsiva" pitchFamily="66" charset="0"/>
                <a:cs typeface="Times New Roman" pitchFamily="18" charset="0"/>
              </a:rPr>
              <a:t>гвардии матроса А. Копотилова»</a:t>
            </a:r>
            <a:r>
              <a:rPr lang="ru-RU" sz="4800" b="1" dirty="0" smtClean="0">
                <a:solidFill>
                  <a:srgbClr val="002060"/>
                </a:solidFill>
                <a:latin typeface="Times New Roman" pitchFamily="18" charset="0"/>
                <a:cs typeface="Times New Roman" pitchFamily="18" charset="0"/>
              </a:rPr>
              <a:t/>
            </a:r>
            <a:br>
              <a:rPr lang="ru-RU" sz="4800" b="1" dirty="0" smtClean="0">
                <a:solidFill>
                  <a:srgbClr val="002060"/>
                </a:solidFill>
                <a:latin typeface="Times New Roman" pitchFamily="18" charset="0"/>
                <a:cs typeface="Times New Roman" pitchFamily="18" charset="0"/>
              </a:rPr>
            </a:br>
            <a:endParaRPr lang="ru-RU" sz="4800" b="1" dirty="0">
              <a:solidFill>
                <a:srgbClr val="002060"/>
              </a:solidFill>
              <a:latin typeface="Monotype Corsiva" pitchFamily="66" charset="0"/>
            </a:endParaRPr>
          </a:p>
        </p:txBody>
      </p:sp>
    </p:spTree>
  </p:cSld>
  <p:clrMapOvr>
    <a:masterClrMapping/>
  </p:clrMapOvr>
  <p:transition>
    <p:wheel spokes="2"/>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i (14).jpg"/>
          <p:cNvPicPr>
            <a:picLocks noChangeAspect="1"/>
          </p:cNvPicPr>
          <p:nvPr/>
        </p:nvPicPr>
        <p:blipFill>
          <a:blip r:embed="rId2" cstate="print"/>
          <a:stretch>
            <a:fillRect/>
          </a:stretch>
        </p:blipFill>
        <p:spPr>
          <a:xfrm>
            <a:off x="0" y="1142984"/>
            <a:ext cx="4572000" cy="4786346"/>
          </a:xfrm>
          <a:prstGeom prst="rect">
            <a:avLst/>
          </a:prstGeom>
          <a:effectLst>
            <a:softEdge rad="635000"/>
          </a:effectLst>
        </p:spPr>
      </p:pic>
      <p:sp>
        <p:nvSpPr>
          <p:cNvPr id="3" name="TextBox 2"/>
          <p:cNvSpPr txBox="1"/>
          <p:nvPr/>
        </p:nvSpPr>
        <p:spPr>
          <a:xfrm>
            <a:off x="3786182" y="357166"/>
            <a:ext cx="5214974" cy="6063198"/>
          </a:xfrm>
          <a:prstGeom prst="rect">
            <a:avLst/>
          </a:prstGeom>
          <a:noFill/>
        </p:spPr>
        <p:txBody>
          <a:bodyPr wrap="square" rtlCol="0">
            <a:spAutoFit/>
          </a:bodyPr>
          <a:lstStyle/>
          <a:p>
            <a:pPr marL="457200" indent="-457200">
              <a:buFont typeface="+mj-lt"/>
              <a:buAutoNum type="arabicPeriod"/>
            </a:pPr>
            <a:r>
              <a:rPr lang="ru-RU" sz="2400" b="1" dirty="0" smtClean="0">
                <a:solidFill>
                  <a:srgbClr val="002060"/>
                </a:solidFill>
                <a:latin typeface="Monotype Corsiva" pitchFamily="66" charset="0"/>
              </a:rPr>
              <a:t>Реализация мотивации к собственному развитию, участию в собственной деятельности, проявлению социальной инициативы;</a:t>
            </a:r>
          </a:p>
          <a:p>
            <a:pPr marL="457200" indent="-457200">
              <a:buFont typeface="+mj-lt"/>
              <a:buAutoNum type="arabicPeriod"/>
            </a:pPr>
            <a:r>
              <a:rPr lang="ru-RU" sz="2400" b="1" dirty="0" smtClean="0">
                <a:solidFill>
                  <a:srgbClr val="002060"/>
                </a:solidFill>
                <a:latin typeface="Monotype Corsiva" pitchFamily="66" charset="0"/>
              </a:rPr>
              <a:t>Развитие индивидуальной, личной культуры, приобщение к здоровому образу жизни;</a:t>
            </a:r>
          </a:p>
          <a:p>
            <a:pPr marL="457200" indent="-457200">
              <a:buFont typeface="+mj-lt"/>
              <a:buAutoNum type="arabicPeriod"/>
            </a:pPr>
            <a:r>
              <a:rPr lang="ru-RU" sz="2400" b="1" dirty="0" smtClean="0">
                <a:solidFill>
                  <a:srgbClr val="002060"/>
                </a:solidFill>
                <a:latin typeface="Monotype Corsiva" pitchFamily="66" charset="0"/>
              </a:rPr>
              <a:t>Развитие коммуникативных, познавательных, творческих способностей, приобретение навыков умения работать в коллективе;</a:t>
            </a:r>
          </a:p>
          <a:p>
            <a:pPr marL="457200" indent="-457200">
              <a:buFont typeface="+mj-lt"/>
              <a:buAutoNum type="arabicPeriod"/>
            </a:pPr>
            <a:r>
              <a:rPr lang="ru-RU" sz="2400" b="1" dirty="0" smtClean="0">
                <a:solidFill>
                  <a:srgbClr val="002060"/>
                </a:solidFill>
                <a:latin typeface="Monotype Corsiva" pitchFamily="66" charset="0"/>
              </a:rPr>
              <a:t>Создание мотивации на активную жизненную позицию в формировании здорового образа жизни и получение конкретного результата от своей деятельности</a:t>
            </a:r>
            <a:r>
              <a:rPr lang="ru-RU" sz="2800" b="1" dirty="0" smtClean="0">
                <a:solidFill>
                  <a:srgbClr val="002060"/>
                </a:solidFill>
                <a:latin typeface="Monotype Corsiva" pitchFamily="66" charset="0"/>
              </a:rPr>
              <a:t>.</a:t>
            </a:r>
            <a:endParaRPr lang="ru-RU" sz="2800" b="1" dirty="0">
              <a:solidFill>
                <a:srgbClr val="002060"/>
              </a:solidFill>
              <a:latin typeface="Monotype Corsiva" pitchFamily="66" charset="0"/>
            </a:endParaRPr>
          </a:p>
        </p:txBody>
      </p:sp>
      <p:sp>
        <p:nvSpPr>
          <p:cNvPr id="8" name="TextBox 7"/>
          <p:cNvSpPr txBox="1"/>
          <p:nvPr/>
        </p:nvSpPr>
        <p:spPr>
          <a:xfrm>
            <a:off x="214282" y="3500438"/>
            <a:ext cx="3643338" cy="1200329"/>
          </a:xfrm>
          <a:prstGeom prst="rect">
            <a:avLst/>
          </a:prstGeom>
          <a:noFill/>
        </p:spPr>
        <p:txBody>
          <a:bodyPr wrap="square" rtlCol="0">
            <a:spAutoFit/>
            <a:scene3d>
              <a:camera prst="orthographicFront"/>
              <a:lightRig rig="flat" dir="tl">
                <a:rot lat="0" lon="0" rev="6600000"/>
              </a:lightRig>
            </a:scene3d>
            <a:sp3d extrusionH="25400" contourW="8890">
              <a:bevelT w="38100" h="31750"/>
              <a:contourClr>
                <a:schemeClr val="accent2">
                  <a:shade val="75000"/>
                </a:schemeClr>
              </a:contourClr>
            </a:sp3d>
          </a:bodyPr>
          <a:lstStyle/>
          <a:p>
            <a:pPr algn="ctr"/>
            <a:r>
              <a:rPr lang="ru-RU" sz="3600" b="1" dirty="0" smtClean="0">
                <a:ln w="11430"/>
                <a:solidFill>
                  <a:srgbClr val="002060"/>
                </a:solidFill>
                <a:effectLst>
                  <a:outerShdw blurRad="50800" dist="39000" dir="5460000" algn="tl">
                    <a:srgbClr val="000000">
                      <a:alpha val="38000"/>
                    </a:srgbClr>
                  </a:outerShdw>
                </a:effectLst>
                <a:latin typeface="Monotype Corsiva" pitchFamily="66" charset="0"/>
              </a:rPr>
              <a:t>ОЖИДАЕМЫЕ РЕЗУЛЬТАТЫ</a:t>
            </a:r>
            <a:endParaRPr lang="ru-RU" sz="3600" b="1" dirty="0">
              <a:ln w="11430"/>
              <a:solidFill>
                <a:srgbClr val="002060"/>
              </a:solidFill>
              <a:effectLst>
                <a:outerShdw blurRad="50800" dist="39000" dir="5460000" algn="tl">
                  <a:srgbClr val="000000">
                    <a:alpha val="38000"/>
                  </a:srgbClr>
                </a:outerShdw>
              </a:effectLst>
              <a:latin typeface="Monotype Corsiva" pitchFamily="66" charset="0"/>
            </a:endParaRPr>
          </a:p>
        </p:txBody>
      </p:sp>
    </p:spTree>
  </p:cSld>
  <p:clrMapOvr>
    <a:masterClrMapping/>
  </p:clrMapOvr>
  <p:transition>
    <p:pull dir="ru"/>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714348" y="428604"/>
            <a:ext cx="7358114" cy="1015663"/>
          </a:xfrm>
          <a:prstGeom prst="rect">
            <a:avLst/>
          </a:prstGeom>
          <a:noFill/>
        </p:spPr>
        <p:txBody>
          <a:bodyPr wrap="square" rtlCol="0">
            <a:spAutoFit/>
          </a:bodyPr>
          <a:lstStyle/>
          <a:p>
            <a:pPr algn="ctr"/>
            <a:r>
              <a:rPr lang="ru-RU"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Что ожидают дети?</a:t>
            </a:r>
            <a:endParaRPr lang="ru-RU"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3" name="TextBox 2"/>
          <p:cNvSpPr txBox="1"/>
          <p:nvPr/>
        </p:nvSpPr>
        <p:spPr>
          <a:xfrm>
            <a:off x="428596" y="1571612"/>
            <a:ext cx="3857652" cy="4643470"/>
          </a:xfrm>
          <a:prstGeom prst="rect">
            <a:avLst/>
          </a:prstGeom>
          <a:noFill/>
        </p:spPr>
        <p:txBody>
          <a:bodyPr wrap="square" rtlCol="0">
            <a:spAutoFit/>
          </a:bodyPr>
          <a:lstStyle/>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Самовыражения, дружбы</a:t>
            </a:r>
          </a:p>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Открытия новых возможностей, знаний</a:t>
            </a:r>
          </a:p>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Приключений</a:t>
            </a:r>
          </a:p>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a:t>
            </a:r>
            <a:r>
              <a:rPr lang="ru-RU" sz="3600"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Ярких  впечатлений</a:t>
            </a:r>
            <a:endParaRPr lang="ru-RU" sz="3600" spc="50" dirty="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endParaRPr>
          </a:p>
        </p:txBody>
      </p:sp>
      <p:pic>
        <p:nvPicPr>
          <p:cNvPr id="12" name="Рисунок 11" descr="i (36).jpg"/>
          <p:cNvPicPr>
            <a:picLocks noChangeAspect="1"/>
          </p:cNvPicPr>
          <p:nvPr/>
        </p:nvPicPr>
        <p:blipFill>
          <a:blip r:embed="rId2" cstate="print"/>
          <a:stretch>
            <a:fillRect/>
          </a:stretch>
        </p:blipFill>
        <p:spPr>
          <a:xfrm>
            <a:off x="4071934" y="1571612"/>
            <a:ext cx="4883978" cy="4869306"/>
          </a:xfrm>
          <a:prstGeom prst="rect">
            <a:avLst/>
          </a:prstGeom>
          <a:effectLst>
            <a:softEdge rad="317500"/>
          </a:effectLst>
        </p:spPr>
      </p:pic>
    </p:spTree>
  </p:cSld>
  <p:clrMapOvr>
    <a:masterClrMapping/>
  </p:clrMapOvr>
  <p:transition>
    <p:wheel/>
  </p:transition>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 (37).jpg"/>
          <p:cNvPicPr>
            <a:picLocks noChangeAspect="1"/>
          </p:cNvPicPr>
          <p:nvPr/>
        </p:nvPicPr>
        <p:blipFill>
          <a:blip r:embed="rId2" cstate="print"/>
          <a:stretch>
            <a:fillRect/>
          </a:stretch>
        </p:blipFill>
        <p:spPr>
          <a:xfrm flipH="1">
            <a:off x="4286246" y="1421471"/>
            <a:ext cx="4857753" cy="4865049"/>
          </a:xfrm>
          <a:prstGeom prst="rect">
            <a:avLst/>
          </a:prstGeom>
          <a:effectLst>
            <a:softEdge rad="317500"/>
          </a:effectLst>
        </p:spPr>
      </p:pic>
      <p:sp>
        <p:nvSpPr>
          <p:cNvPr id="2" name="TextBox 1"/>
          <p:cNvSpPr txBox="1"/>
          <p:nvPr/>
        </p:nvSpPr>
        <p:spPr>
          <a:xfrm>
            <a:off x="714348" y="428604"/>
            <a:ext cx="7429552" cy="923330"/>
          </a:xfrm>
          <a:prstGeom prst="rect">
            <a:avLst/>
          </a:prstGeom>
          <a:noFill/>
        </p:spPr>
        <p:txBody>
          <a:bodyPr wrap="square" rtlCol="0">
            <a:spAutoFit/>
          </a:bodyPr>
          <a:lstStyle/>
          <a:p>
            <a:pPr algn="ctr"/>
            <a:r>
              <a:rPr lang="ru-RU" sz="5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Что ожидают взрослые?</a:t>
            </a:r>
            <a:endParaRPr lang="ru-RU" sz="5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3" name="TextBox 2"/>
          <p:cNvSpPr txBox="1"/>
          <p:nvPr/>
        </p:nvSpPr>
        <p:spPr>
          <a:xfrm>
            <a:off x="285720" y="1571612"/>
            <a:ext cx="4643470" cy="5078313"/>
          </a:xfrm>
          <a:prstGeom prst="rect">
            <a:avLst/>
          </a:prstGeom>
          <a:noFill/>
        </p:spPr>
        <p:txBody>
          <a:bodyPr wrap="square" rtlCol="0">
            <a:spAutoFit/>
          </a:bodyPr>
          <a:lstStyle/>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Расширения кругозора, развития творческих способностей детей</a:t>
            </a:r>
          </a:p>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Высокой активности детей, проявления лидерских  качеств</a:t>
            </a:r>
          </a:p>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Укрепления здоровья</a:t>
            </a:r>
          </a:p>
          <a:p>
            <a:pPr>
              <a:buFontTx/>
              <a:buChar char="-"/>
            </a:pPr>
            <a:r>
              <a:rPr lang="ru-RU" sz="3600" b="1" spc="50" dirty="0" smtClean="0">
                <a:ln w="12700" cmpd="sng">
                  <a:solidFill>
                    <a:schemeClr val="accent6">
                      <a:satMod val="120000"/>
                      <a:shade val="80000"/>
                    </a:schemeClr>
                  </a:solidFill>
                  <a:prstDash val="solid"/>
                </a:ln>
                <a:solidFill>
                  <a:schemeClr val="accent6">
                    <a:tint val="1000"/>
                  </a:schemeClr>
                </a:solidFill>
                <a:effectLst>
                  <a:glow rad="53100">
                    <a:schemeClr val="accent6">
                      <a:satMod val="180000"/>
                      <a:alpha val="30000"/>
                    </a:schemeClr>
                  </a:glow>
                </a:effectLst>
                <a:latin typeface="Monotype Corsiva" pitchFamily="66" charset="0"/>
              </a:rPr>
              <a:t> Ответственности  </a:t>
            </a:r>
          </a:p>
          <a:p>
            <a:pPr>
              <a:buFontTx/>
              <a:buChar char="-"/>
            </a:pPr>
            <a:endParaRPr lang="ru-RU" sz="3600" dirty="0">
              <a:latin typeface="Monotype Corsiva" pitchFamily="66" charset="0"/>
            </a:endParaRPr>
          </a:p>
        </p:txBody>
      </p:sp>
    </p:spTree>
  </p:cSld>
  <p:clrMapOvr>
    <a:masterClrMapping/>
  </p:clrMapOvr>
  <p:transition>
    <p:wheel spokes="8"/>
  </p:transition>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 (48).jpg"/>
          <p:cNvPicPr>
            <a:picLocks noChangeAspect="1"/>
          </p:cNvPicPr>
          <p:nvPr/>
        </p:nvPicPr>
        <p:blipFill>
          <a:blip r:embed="rId2" cstate="print"/>
          <a:stretch>
            <a:fillRect/>
          </a:stretch>
        </p:blipFill>
        <p:spPr>
          <a:xfrm>
            <a:off x="6500827" y="3714752"/>
            <a:ext cx="2643174" cy="3143248"/>
          </a:xfrm>
          <a:prstGeom prst="rect">
            <a:avLst/>
          </a:prstGeom>
          <a:effectLst>
            <a:softEdge rad="127000"/>
          </a:effectLst>
        </p:spPr>
      </p:pic>
      <p:sp>
        <p:nvSpPr>
          <p:cNvPr id="2" name="TextBox 1"/>
          <p:cNvSpPr txBox="1"/>
          <p:nvPr/>
        </p:nvSpPr>
        <p:spPr>
          <a:xfrm>
            <a:off x="1142976" y="357166"/>
            <a:ext cx="8001024" cy="1015663"/>
          </a:xfrm>
          <a:prstGeom prst="rect">
            <a:avLst/>
          </a:prstGeom>
          <a:noFill/>
        </p:spPr>
        <p:txBody>
          <a:bodyPr wrap="square" rtlCol="0">
            <a:prstTxWarp prst="textChevron">
              <a:avLst/>
            </a:prstTxWarp>
            <a:spAutoFit/>
          </a:bodyPr>
          <a:lstStyle/>
          <a:p>
            <a:pPr algn="ctr"/>
            <a:r>
              <a:rPr lang="ru-RU"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ЗАКОНЫ  ЛАГЕРЯ</a:t>
            </a:r>
            <a:endParaRPr lang="ru-RU" sz="60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5" name="TextBox 4"/>
          <p:cNvSpPr txBox="1"/>
          <p:nvPr/>
        </p:nvSpPr>
        <p:spPr>
          <a:xfrm>
            <a:off x="142844" y="1357298"/>
            <a:ext cx="8286808" cy="4893647"/>
          </a:xfrm>
          <a:prstGeom prst="rect">
            <a:avLst/>
          </a:prstGeom>
          <a:noFill/>
        </p:spPr>
        <p:txBody>
          <a:bodyPr wrap="square" rtlCol="0">
            <a:spAutoFit/>
          </a:bodyPr>
          <a:lstStyle/>
          <a:p>
            <a:r>
              <a:rPr lang="ru-RU" sz="2400" b="1" i="1" u="sng" dirty="0" smtClean="0">
                <a:solidFill>
                  <a:srgbClr val="7030A0"/>
                </a:solidFill>
                <a:latin typeface="Monotype Corsiva" pitchFamily="66" charset="0"/>
              </a:rPr>
              <a:t>Закон «Наш лагерь!</a:t>
            </a:r>
            <a:r>
              <a:rPr lang="ru-RU" sz="2400" b="1" i="1" dirty="0" smtClean="0">
                <a:solidFill>
                  <a:srgbClr val="7030A0"/>
                </a:solidFill>
                <a:latin typeface="Monotype Corsiva" pitchFamily="66" charset="0"/>
              </a:rPr>
              <a:t>» </a:t>
            </a:r>
            <a:r>
              <a:rPr lang="ru-RU" sz="2400" b="1" i="1" dirty="0" smtClean="0">
                <a:solidFill>
                  <a:srgbClr val="0070C0"/>
                </a:solidFill>
                <a:latin typeface="Monotype Corsiva" pitchFamily="66" charset="0"/>
              </a:rPr>
              <a:t>- Лагерь живет и работает по программе и режиму дня.</a:t>
            </a:r>
          </a:p>
          <a:p>
            <a:r>
              <a:rPr lang="ru-RU" sz="2400" b="1" i="1" u="sng" dirty="0" smtClean="0">
                <a:solidFill>
                  <a:srgbClr val="7030A0"/>
                </a:solidFill>
                <a:latin typeface="Monotype Corsiva" pitchFamily="66" charset="0"/>
              </a:rPr>
              <a:t>Закон «Здоровый образ жизни!»</a:t>
            </a:r>
            <a:r>
              <a:rPr lang="ru-RU" sz="2400" b="1" i="1" dirty="0" smtClean="0">
                <a:solidFill>
                  <a:srgbClr val="7030A0"/>
                </a:solidFill>
                <a:latin typeface="Monotype Corsiva" pitchFamily="66" charset="0"/>
              </a:rPr>
              <a:t> </a:t>
            </a:r>
            <a:r>
              <a:rPr lang="ru-RU" sz="2400" b="1" i="1" dirty="0" smtClean="0">
                <a:solidFill>
                  <a:srgbClr val="0070C0"/>
                </a:solidFill>
                <a:latin typeface="Monotype Corsiva" pitchFamily="66" charset="0"/>
              </a:rPr>
              <a:t>- Береги свое здоровье.</a:t>
            </a:r>
          </a:p>
          <a:p>
            <a:r>
              <a:rPr lang="ru-RU" sz="2400" b="1" i="1" u="sng" dirty="0" smtClean="0">
                <a:solidFill>
                  <a:srgbClr val="7030A0"/>
                </a:solidFill>
                <a:latin typeface="Monotype Corsiva" pitchFamily="66" charset="0"/>
              </a:rPr>
              <a:t>Закон «Территория»</a:t>
            </a:r>
            <a:r>
              <a:rPr lang="ru-RU" sz="2400" b="1" i="1" dirty="0" smtClean="0">
                <a:solidFill>
                  <a:srgbClr val="7030A0"/>
                </a:solidFill>
                <a:latin typeface="Monotype Corsiva" pitchFamily="66" charset="0"/>
              </a:rPr>
              <a:t> </a:t>
            </a:r>
            <a:r>
              <a:rPr lang="ru-RU" sz="2400" b="1" i="1" dirty="0" smtClean="0">
                <a:solidFill>
                  <a:srgbClr val="0070C0"/>
                </a:solidFill>
                <a:latin typeface="Monotype Corsiva" pitchFamily="66" charset="0"/>
              </a:rPr>
              <a:t>- Запрещается выходить за территорию лагеря без  сопровождения педагогов.</a:t>
            </a:r>
          </a:p>
          <a:p>
            <a:r>
              <a:rPr lang="ru-RU" sz="2400" b="1" i="1" u="sng" dirty="0" smtClean="0">
                <a:solidFill>
                  <a:srgbClr val="7030A0"/>
                </a:solidFill>
                <a:latin typeface="Monotype Corsiva" pitchFamily="66" charset="0"/>
              </a:rPr>
              <a:t>Закон чистоты и красоты</a:t>
            </a:r>
            <a:r>
              <a:rPr lang="ru-RU" sz="2400" b="1" i="1" dirty="0" smtClean="0">
                <a:solidFill>
                  <a:srgbClr val="0070C0"/>
                </a:solidFill>
                <a:latin typeface="Monotype Corsiva" pitchFamily="66" charset="0"/>
              </a:rPr>
              <a:t>  - Соблюдай личную гигиену, содержи  личные вещи и полученное имущество лагеря  в чистоте</a:t>
            </a:r>
          </a:p>
          <a:p>
            <a:r>
              <a:rPr lang="ru-RU" sz="2400" b="1" i="1" dirty="0" smtClean="0">
                <a:solidFill>
                  <a:srgbClr val="0070C0"/>
                </a:solidFill>
                <a:latin typeface="Monotype Corsiva" pitchFamily="66" charset="0"/>
              </a:rPr>
              <a:t>и порядке.</a:t>
            </a:r>
          </a:p>
          <a:p>
            <a:r>
              <a:rPr lang="ru-RU" sz="2400" b="1" i="1" u="sng" dirty="0" smtClean="0">
                <a:solidFill>
                  <a:srgbClr val="7030A0"/>
                </a:solidFill>
                <a:latin typeface="Monotype Corsiva" pitchFamily="66" charset="0"/>
              </a:rPr>
              <a:t>Закон Уважения</a:t>
            </a:r>
            <a:r>
              <a:rPr lang="ru-RU" sz="2400" b="1" i="1" dirty="0" smtClean="0">
                <a:solidFill>
                  <a:srgbClr val="7030A0"/>
                </a:solidFill>
                <a:latin typeface="Monotype Corsiva" pitchFamily="66" charset="0"/>
              </a:rPr>
              <a:t> </a:t>
            </a:r>
            <a:r>
              <a:rPr lang="ru-RU" sz="2400" b="1" i="1" dirty="0" smtClean="0">
                <a:solidFill>
                  <a:srgbClr val="0070C0"/>
                </a:solidFill>
                <a:latin typeface="Monotype Corsiva" pitchFamily="66" charset="0"/>
              </a:rPr>
              <a:t>– Если хочешь, чтобы уважали тебя, </a:t>
            </a:r>
          </a:p>
          <a:p>
            <a:r>
              <a:rPr lang="ru-RU" sz="2400" b="1" i="1" dirty="0" smtClean="0">
                <a:solidFill>
                  <a:srgbClr val="0070C0"/>
                </a:solidFill>
                <a:latin typeface="Monotype Corsiva" pitchFamily="66" charset="0"/>
              </a:rPr>
              <a:t>относись с уважением к другим. Будь вежливым в </a:t>
            </a:r>
          </a:p>
          <a:p>
            <a:r>
              <a:rPr lang="ru-RU" sz="2400" b="1" i="1" dirty="0" smtClean="0">
                <a:solidFill>
                  <a:srgbClr val="0070C0"/>
                </a:solidFill>
                <a:latin typeface="Monotype Corsiva" pitchFamily="66" charset="0"/>
              </a:rPr>
              <a:t>общении с товарищами  и взрослыми. Не употребляй </a:t>
            </a:r>
          </a:p>
          <a:p>
            <a:r>
              <a:rPr lang="ru-RU" sz="2400" b="1" i="1" dirty="0" smtClean="0">
                <a:solidFill>
                  <a:srgbClr val="0070C0"/>
                </a:solidFill>
                <a:latin typeface="Monotype Corsiva" pitchFamily="66" charset="0"/>
              </a:rPr>
              <a:t>нецензурных выражений. Твои действия не должны </a:t>
            </a:r>
          </a:p>
          <a:p>
            <a:r>
              <a:rPr lang="ru-RU" sz="2400" b="1" i="1" dirty="0" smtClean="0">
                <a:solidFill>
                  <a:srgbClr val="0070C0"/>
                </a:solidFill>
                <a:latin typeface="Monotype Corsiva" pitchFamily="66" charset="0"/>
              </a:rPr>
              <a:t>представлять угрозу окружающим.</a:t>
            </a:r>
            <a:endParaRPr lang="ru-RU" sz="2400" b="1" i="1" dirty="0">
              <a:solidFill>
                <a:srgbClr val="0070C0"/>
              </a:solidFill>
              <a:latin typeface="Monotype Corsiva" pitchFamily="66" charset="0"/>
            </a:endParaRPr>
          </a:p>
        </p:txBody>
      </p:sp>
      <p:pic>
        <p:nvPicPr>
          <p:cNvPr id="6" name="Рисунок 5" descr="i (41).jpg"/>
          <p:cNvPicPr>
            <a:picLocks noChangeAspect="1"/>
          </p:cNvPicPr>
          <p:nvPr/>
        </p:nvPicPr>
        <p:blipFill>
          <a:blip r:embed="rId3" cstate="print"/>
          <a:stretch>
            <a:fillRect/>
          </a:stretch>
        </p:blipFill>
        <p:spPr>
          <a:xfrm flipH="1">
            <a:off x="-142908" y="0"/>
            <a:ext cx="1395399" cy="1428750"/>
          </a:xfrm>
          <a:prstGeom prst="rect">
            <a:avLst/>
          </a:prstGeom>
          <a:effectLst>
            <a:softEdge rad="127000"/>
          </a:effectLst>
        </p:spPr>
      </p:pic>
    </p:spTree>
  </p:cSld>
  <p:clrMapOvr>
    <a:masterClrMapping/>
  </p:clrMapOvr>
  <p:transition>
    <p:strips/>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i (33).jpg"/>
          <p:cNvPicPr>
            <a:picLocks noChangeAspect="1"/>
          </p:cNvPicPr>
          <p:nvPr/>
        </p:nvPicPr>
        <p:blipFill>
          <a:blip r:embed="rId2" cstate="print"/>
          <a:stretch>
            <a:fillRect/>
          </a:stretch>
        </p:blipFill>
        <p:spPr>
          <a:xfrm>
            <a:off x="0" y="0"/>
            <a:ext cx="1447800" cy="1428750"/>
          </a:xfrm>
          <a:prstGeom prst="rect">
            <a:avLst/>
          </a:prstGeom>
          <a:effectLst>
            <a:softEdge rad="31750"/>
          </a:effectLst>
        </p:spPr>
      </p:pic>
      <p:pic>
        <p:nvPicPr>
          <p:cNvPr id="6" name="Рисунок 5" descr="i (46).jpg"/>
          <p:cNvPicPr>
            <a:picLocks noChangeAspect="1"/>
          </p:cNvPicPr>
          <p:nvPr/>
        </p:nvPicPr>
        <p:blipFill>
          <a:blip r:embed="rId3" cstate="print"/>
          <a:stretch>
            <a:fillRect/>
          </a:stretch>
        </p:blipFill>
        <p:spPr>
          <a:xfrm flipH="1">
            <a:off x="7643802" y="5214936"/>
            <a:ext cx="1500198" cy="1643064"/>
          </a:xfrm>
          <a:prstGeom prst="rect">
            <a:avLst/>
          </a:prstGeom>
          <a:effectLst>
            <a:softEdge rad="127000"/>
          </a:effectLst>
        </p:spPr>
      </p:pic>
      <p:sp>
        <p:nvSpPr>
          <p:cNvPr id="2" name="TextBox 1"/>
          <p:cNvSpPr txBox="1"/>
          <p:nvPr/>
        </p:nvSpPr>
        <p:spPr>
          <a:xfrm>
            <a:off x="1000100" y="142853"/>
            <a:ext cx="7929618" cy="1000132"/>
          </a:xfrm>
          <a:prstGeom prst="rect">
            <a:avLst/>
          </a:prstGeom>
          <a:noFill/>
        </p:spPr>
        <p:txBody>
          <a:bodyPr wrap="square" rtlCol="0">
            <a:prstTxWarp prst="textDeflateBottom">
              <a:avLst/>
            </a:prstTxWarp>
            <a:spAutoFit/>
          </a:bodyPr>
          <a:lstStyle/>
          <a:p>
            <a:r>
              <a:rPr lang="ru-RU" sz="60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РЕЖИМ ДНЯ:</a:t>
            </a:r>
            <a:endParaRPr lang="ru-RU" sz="6000" b="1" dirty="0">
              <a:latin typeface="Monotype Corsiva" pitchFamily="66" charset="0"/>
            </a:endParaRPr>
          </a:p>
        </p:txBody>
      </p:sp>
      <p:sp>
        <p:nvSpPr>
          <p:cNvPr id="4" name="TextBox 3"/>
          <p:cNvSpPr txBox="1"/>
          <p:nvPr/>
        </p:nvSpPr>
        <p:spPr>
          <a:xfrm>
            <a:off x="285720" y="1285860"/>
            <a:ext cx="7786742" cy="5262979"/>
          </a:xfrm>
          <a:prstGeom prst="rect">
            <a:avLst/>
          </a:prstGeom>
          <a:noFill/>
        </p:spPr>
        <p:txBody>
          <a:bodyPr wrap="square" rtlCol="0">
            <a:spAutoFit/>
          </a:bodyPr>
          <a:lstStyle/>
          <a:p>
            <a:r>
              <a:rPr lang="ru-RU" sz="2400" b="1" dirty="0" smtClean="0">
                <a:solidFill>
                  <a:srgbClr val="0070C0"/>
                </a:solidFill>
                <a:latin typeface="Monotype Corsiva" pitchFamily="66" charset="0"/>
              </a:rPr>
              <a:t>8:30- 9:00 </a:t>
            </a:r>
            <a:r>
              <a:rPr lang="ru-RU" sz="2400" b="1" dirty="0" smtClean="0">
                <a:solidFill>
                  <a:srgbClr val="002060"/>
                </a:solidFill>
                <a:latin typeface="Monotype Corsiva" pitchFamily="66" charset="0"/>
              </a:rPr>
              <a:t>Линейка. Прием детей.</a:t>
            </a:r>
          </a:p>
          <a:p>
            <a:r>
              <a:rPr lang="ru-RU" sz="2400" b="1" dirty="0" smtClean="0">
                <a:solidFill>
                  <a:srgbClr val="0070C0"/>
                </a:solidFill>
                <a:latin typeface="Monotype Corsiva" pitchFamily="66" charset="0"/>
              </a:rPr>
              <a:t>9:0</a:t>
            </a:r>
            <a:r>
              <a:rPr lang="en-US" sz="2400" b="1" smtClean="0">
                <a:solidFill>
                  <a:srgbClr val="0070C0"/>
                </a:solidFill>
                <a:latin typeface="Monotype Corsiva" pitchFamily="66" charset="0"/>
              </a:rPr>
              <a:t>0 - </a:t>
            </a:r>
            <a:r>
              <a:rPr lang="ru-RU" sz="2400" b="1" smtClean="0">
                <a:solidFill>
                  <a:srgbClr val="0070C0"/>
                </a:solidFill>
                <a:latin typeface="Monotype Corsiva" pitchFamily="66" charset="0"/>
              </a:rPr>
              <a:t>9:15</a:t>
            </a:r>
            <a:r>
              <a:rPr lang="ru-RU" sz="2400" b="1" smtClean="0">
                <a:solidFill>
                  <a:srgbClr val="002060"/>
                </a:solidFill>
                <a:latin typeface="Monotype Corsiva" pitchFamily="66" charset="0"/>
              </a:rPr>
              <a:t>  </a:t>
            </a:r>
            <a:r>
              <a:rPr lang="ru-RU" sz="2400" b="1" dirty="0" smtClean="0">
                <a:solidFill>
                  <a:srgbClr val="002060"/>
                </a:solidFill>
                <a:latin typeface="Monotype Corsiva" pitchFamily="66" charset="0"/>
              </a:rPr>
              <a:t>Чтобы быть весь день в порядке, надо делать нам зарядку!</a:t>
            </a:r>
          </a:p>
          <a:p>
            <a:r>
              <a:rPr lang="ru-RU" sz="2400" b="1" dirty="0" smtClean="0">
                <a:solidFill>
                  <a:srgbClr val="0070C0"/>
                </a:solidFill>
                <a:latin typeface="Monotype Corsiva" pitchFamily="66" charset="0"/>
              </a:rPr>
              <a:t>9:15-10:00 </a:t>
            </a:r>
            <a:r>
              <a:rPr lang="ru-RU" sz="2400" b="1" dirty="0" smtClean="0">
                <a:solidFill>
                  <a:srgbClr val="002060"/>
                </a:solidFill>
                <a:latin typeface="Monotype Corsiva" pitchFamily="66" charset="0"/>
              </a:rPr>
              <a:t> Нас столовая зовет, завтрак всех давно уж ждет!</a:t>
            </a:r>
          </a:p>
          <a:p>
            <a:r>
              <a:rPr lang="ru-RU" sz="2400" b="1" dirty="0" smtClean="0">
                <a:solidFill>
                  <a:srgbClr val="0070C0"/>
                </a:solidFill>
                <a:latin typeface="Monotype Corsiva" pitchFamily="66" charset="0"/>
              </a:rPr>
              <a:t>10:00-11:00</a:t>
            </a:r>
            <a:r>
              <a:rPr lang="ru-RU" sz="2400" b="1" dirty="0" smtClean="0">
                <a:solidFill>
                  <a:srgbClr val="002060"/>
                </a:solidFill>
                <a:latin typeface="Monotype Corsiva" pitchFamily="66" charset="0"/>
              </a:rPr>
              <a:t> Лишь заслышим зов игры, мы за вожатым все спешим, ждет нас здесь много забав интересных, соревнований, театров чудесных и исследований полезных.</a:t>
            </a:r>
          </a:p>
          <a:p>
            <a:r>
              <a:rPr lang="ru-RU" sz="2400" b="1" dirty="0" smtClean="0">
                <a:solidFill>
                  <a:srgbClr val="0070C0"/>
                </a:solidFill>
                <a:latin typeface="Monotype Corsiva" pitchFamily="66" charset="0"/>
              </a:rPr>
              <a:t>11:00-12:30  </a:t>
            </a:r>
            <a:r>
              <a:rPr lang="ru-RU" sz="2400" b="1" dirty="0" smtClean="0">
                <a:solidFill>
                  <a:srgbClr val="002060"/>
                </a:solidFill>
                <a:latin typeface="Monotype Corsiva" pitchFamily="66" charset="0"/>
              </a:rPr>
              <a:t>Игры на свежем воздухе.</a:t>
            </a:r>
          </a:p>
          <a:p>
            <a:r>
              <a:rPr lang="ru-RU" sz="2400" b="1" dirty="0" smtClean="0">
                <a:solidFill>
                  <a:srgbClr val="0070C0"/>
                </a:solidFill>
                <a:latin typeface="Monotype Corsiva" pitchFamily="66" charset="0"/>
              </a:rPr>
              <a:t>12:30-13:30  </a:t>
            </a:r>
            <a:r>
              <a:rPr lang="ru-RU" sz="2400" b="1" dirty="0" smtClean="0">
                <a:solidFill>
                  <a:srgbClr val="002060"/>
                </a:solidFill>
                <a:latin typeface="Monotype Corsiva" pitchFamily="66" charset="0"/>
              </a:rPr>
              <a:t>Время обеда настало, повара всегда всем рады.</a:t>
            </a:r>
          </a:p>
          <a:p>
            <a:r>
              <a:rPr lang="ru-RU" sz="2400" b="1" dirty="0" smtClean="0">
                <a:solidFill>
                  <a:srgbClr val="0070C0"/>
                </a:solidFill>
                <a:latin typeface="Monotype Corsiva" pitchFamily="66" charset="0"/>
              </a:rPr>
              <a:t>13:30-15:00</a:t>
            </a:r>
            <a:r>
              <a:rPr lang="ru-RU" sz="2400" b="1" dirty="0" smtClean="0">
                <a:solidFill>
                  <a:srgbClr val="002060"/>
                </a:solidFill>
                <a:latin typeface="Monotype Corsiva" pitchFamily="66" charset="0"/>
              </a:rPr>
              <a:t>  Сон час.</a:t>
            </a:r>
          </a:p>
          <a:p>
            <a:r>
              <a:rPr lang="ru-RU" sz="2400" b="1" dirty="0" smtClean="0">
                <a:solidFill>
                  <a:srgbClr val="0070C0"/>
                </a:solidFill>
                <a:latin typeface="Monotype Corsiva" pitchFamily="66" charset="0"/>
              </a:rPr>
              <a:t>15:00-15:30 </a:t>
            </a:r>
            <a:r>
              <a:rPr lang="ru-RU" sz="2400" b="1" dirty="0" smtClean="0">
                <a:solidFill>
                  <a:srgbClr val="002060"/>
                </a:solidFill>
                <a:latin typeface="Monotype Corsiva" pitchFamily="66" charset="0"/>
              </a:rPr>
              <a:t>Полдник.</a:t>
            </a:r>
          </a:p>
          <a:p>
            <a:r>
              <a:rPr lang="ru-RU" sz="2400" b="1" dirty="0" smtClean="0">
                <a:solidFill>
                  <a:srgbClr val="0070C0"/>
                </a:solidFill>
                <a:latin typeface="Monotype Corsiva" pitchFamily="66" charset="0"/>
              </a:rPr>
              <a:t>15:30-17:30</a:t>
            </a:r>
            <a:r>
              <a:rPr lang="ru-RU" sz="2400" b="1" dirty="0" smtClean="0">
                <a:solidFill>
                  <a:srgbClr val="002060"/>
                </a:solidFill>
                <a:latin typeface="Monotype Corsiva" pitchFamily="66" charset="0"/>
              </a:rPr>
              <a:t>  Вместе с отрядом сил не жалей, пой, танцуй, рисуй и клей.</a:t>
            </a:r>
          </a:p>
          <a:p>
            <a:r>
              <a:rPr lang="ru-RU" sz="2400" b="1" dirty="0" smtClean="0">
                <a:solidFill>
                  <a:srgbClr val="0070C0"/>
                </a:solidFill>
                <a:latin typeface="Monotype Corsiva" pitchFamily="66" charset="0"/>
              </a:rPr>
              <a:t>17:30-18:00</a:t>
            </a:r>
            <a:r>
              <a:rPr lang="ru-RU" sz="2400" b="1" dirty="0" smtClean="0">
                <a:solidFill>
                  <a:srgbClr val="002060"/>
                </a:solidFill>
                <a:latin typeface="Monotype Corsiva" pitchFamily="66" charset="0"/>
              </a:rPr>
              <a:t>  Огоньки. Подведение итогов дня.</a:t>
            </a:r>
          </a:p>
        </p:txBody>
      </p:sp>
    </p:spTree>
  </p:cSld>
  <p:clrMapOvr>
    <a:masterClrMapping/>
  </p:clrMapOvr>
  <p:transition>
    <p:split orient="vert" dir="in"/>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Рисунок 1" descr="i (40).jpg"/>
          <p:cNvPicPr>
            <a:picLocks noChangeAspect="1"/>
          </p:cNvPicPr>
          <p:nvPr/>
        </p:nvPicPr>
        <p:blipFill>
          <a:blip r:embed="rId2" cstate="print"/>
          <a:stretch>
            <a:fillRect/>
          </a:stretch>
        </p:blipFill>
        <p:spPr>
          <a:xfrm>
            <a:off x="0" y="0"/>
            <a:ext cx="9132600" cy="6858000"/>
          </a:xfrm>
          <a:prstGeom prst="rect">
            <a:avLst/>
          </a:prstGeom>
          <a:effectLst>
            <a:glow rad="228600">
              <a:schemeClr val="accent2">
                <a:satMod val="175000"/>
                <a:alpha val="40000"/>
              </a:schemeClr>
            </a:glow>
          </a:effectLst>
        </p:spPr>
      </p:pic>
    </p:spTree>
  </p:cSld>
  <p:clrMapOvr>
    <a:masterClrMapping/>
  </p:clrMapOvr>
  <p:transition>
    <p:wheel/>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Рисунок 7" descr="i (39).jpg"/>
          <p:cNvPicPr>
            <a:picLocks noChangeAspect="1"/>
          </p:cNvPicPr>
          <p:nvPr/>
        </p:nvPicPr>
        <p:blipFill>
          <a:blip r:embed="rId2" cstate="print"/>
          <a:stretch>
            <a:fillRect/>
          </a:stretch>
        </p:blipFill>
        <p:spPr>
          <a:xfrm rot="1057065">
            <a:off x="6748659" y="4412034"/>
            <a:ext cx="2237217" cy="1619832"/>
          </a:xfrm>
          <a:prstGeom prst="rect">
            <a:avLst/>
          </a:prstGeom>
          <a:effectLst>
            <a:softEdge rad="63500"/>
          </a:effectLst>
        </p:spPr>
      </p:pic>
      <p:pic>
        <p:nvPicPr>
          <p:cNvPr id="3" name="Рисунок 2" descr="i (7).jpg"/>
          <p:cNvPicPr>
            <a:picLocks noChangeAspect="1"/>
          </p:cNvPicPr>
          <p:nvPr/>
        </p:nvPicPr>
        <p:blipFill>
          <a:blip r:embed="rId3" cstate="print"/>
          <a:stretch>
            <a:fillRect/>
          </a:stretch>
        </p:blipFill>
        <p:spPr>
          <a:xfrm>
            <a:off x="2071670" y="357166"/>
            <a:ext cx="5000660" cy="6143668"/>
          </a:xfrm>
          <a:prstGeom prst="rect">
            <a:avLst/>
          </a:prstGeom>
          <a:effectLst>
            <a:softEdge rad="317500"/>
          </a:effectLst>
        </p:spPr>
      </p:pic>
      <p:sp>
        <p:nvSpPr>
          <p:cNvPr id="4" name="TextBox 3"/>
          <p:cNvSpPr txBox="1"/>
          <p:nvPr/>
        </p:nvSpPr>
        <p:spPr>
          <a:xfrm>
            <a:off x="2500298" y="785794"/>
            <a:ext cx="4572032" cy="523220"/>
          </a:xfrm>
          <a:prstGeom prst="rect">
            <a:avLst/>
          </a:prstGeom>
          <a:noFill/>
        </p:spPr>
        <p:txBody>
          <a:bodyPr wrap="square" rtlCol="0">
            <a:prstTxWarp prst="textChevron">
              <a:avLst/>
            </a:prstTxWarp>
            <a:spAutoFit/>
          </a:bodyPr>
          <a:lstStyle/>
          <a:p>
            <a:endParaRPr lang="ru-RU" sz="2800" dirty="0">
              <a:latin typeface="Monotype Corsiva" pitchFamily="66" charset="0"/>
            </a:endParaRPr>
          </a:p>
        </p:txBody>
      </p:sp>
      <p:sp>
        <p:nvSpPr>
          <p:cNvPr id="5" name="TextBox 4"/>
          <p:cNvSpPr txBox="1"/>
          <p:nvPr/>
        </p:nvSpPr>
        <p:spPr>
          <a:xfrm>
            <a:off x="2428860" y="285728"/>
            <a:ext cx="4429156" cy="1143008"/>
          </a:xfrm>
          <a:prstGeom prst="rect">
            <a:avLst/>
          </a:prstGeom>
          <a:noFill/>
        </p:spPr>
        <p:txBody>
          <a:bodyPr wrap="square" rtlCol="0">
            <a:prstTxWarp prst="textChevron">
              <a:avLst/>
            </a:prstTxWarp>
            <a:spAutoFit/>
          </a:bodyPr>
          <a:lstStyle/>
          <a:p>
            <a:pPr algn="ctr"/>
            <a:r>
              <a:rPr lang="ru-RU" sz="6600" b="1" dirty="0" smtClean="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onotype Corsiva" pitchFamily="66" charset="0"/>
              </a:rPr>
              <a:t>Внимание!</a:t>
            </a:r>
            <a:endParaRPr lang="ru-RU" sz="6600" b="1" dirty="0">
              <a:ln w="17780" cmpd="sng">
                <a:solidFill>
                  <a:srgbClr val="FFFFFF"/>
                </a:solidFill>
                <a:prstDash val="solid"/>
                <a:miter lim="800000"/>
              </a:ln>
              <a:gradFill rotWithShape="1">
                <a:gsLst>
                  <a:gs pos="0">
                    <a:srgbClr val="000000">
                      <a:tint val="92000"/>
                      <a:shade val="100000"/>
                      <a:satMod val="150000"/>
                    </a:srgbClr>
                  </a:gs>
                  <a:gs pos="49000">
                    <a:srgbClr val="000000">
                      <a:tint val="89000"/>
                      <a:shade val="90000"/>
                      <a:satMod val="150000"/>
                    </a:srgbClr>
                  </a:gs>
                  <a:gs pos="50000">
                    <a:srgbClr val="000000">
                      <a:tint val="100000"/>
                      <a:shade val="75000"/>
                      <a:satMod val="150000"/>
                    </a:srgbClr>
                  </a:gs>
                  <a:gs pos="95000">
                    <a:srgbClr val="000000">
                      <a:shade val="47000"/>
                      <a:satMod val="150000"/>
                    </a:srgbClr>
                  </a:gs>
                  <a:gs pos="100000">
                    <a:srgbClr val="000000">
                      <a:shade val="39000"/>
                      <a:satMod val="150000"/>
                    </a:srgbClr>
                  </a:gs>
                </a:gsLst>
                <a:lin ang="5400000"/>
              </a:gradFill>
              <a:effectLst>
                <a:outerShdw blurRad="50800" algn="tl" rotWithShape="0">
                  <a:srgbClr val="000000"/>
                </a:outerShdw>
              </a:effectLst>
              <a:latin typeface="Monotype Corsiva" pitchFamily="66" charset="0"/>
            </a:endParaRPr>
          </a:p>
        </p:txBody>
      </p:sp>
      <p:sp>
        <p:nvSpPr>
          <p:cNvPr id="6" name="TextBox 5"/>
          <p:cNvSpPr txBox="1"/>
          <p:nvPr/>
        </p:nvSpPr>
        <p:spPr>
          <a:xfrm>
            <a:off x="2357422" y="1500174"/>
            <a:ext cx="4429156" cy="4524315"/>
          </a:xfrm>
          <a:prstGeom prst="rect">
            <a:avLst/>
          </a:prstGeom>
          <a:noFill/>
        </p:spPr>
        <p:txBody>
          <a:bodyPr wrap="square" rtlCol="0">
            <a:spAutoFit/>
          </a:bodyPr>
          <a:lstStyle/>
          <a:p>
            <a:pPr algn="ctr"/>
            <a:r>
              <a:rPr lang="ru-RU" sz="3600" b="1" dirty="0" smtClean="0">
                <a:solidFill>
                  <a:srgbClr val="002060"/>
                </a:solidFill>
                <a:latin typeface="Monotype Corsiva" pitchFamily="66" charset="0"/>
              </a:rPr>
              <a:t>Приглашаем в уникальный детский лагерь  с дневным пребыванием «Радуга»</a:t>
            </a:r>
          </a:p>
          <a:p>
            <a:pPr algn="ctr"/>
            <a:r>
              <a:rPr lang="ru-RU" sz="3600" b="1" dirty="0" smtClean="0">
                <a:solidFill>
                  <a:srgbClr val="002060"/>
                </a:solidFill>
                <a:latin typeface="Monotype Corsiva" pitchFamily="66" charset="0"/>
              </a:rPr>
              <a:t>с 02.06 -  30.06.2014 г.г.!</a:t>
            </a:r>
          </a:p>
          <a:p>
            <a:pPr algn="ctr"/>
            <a:r>
              <a:rPr lang="ru-RU" sz="3600" b="1" dirty="0" smtClean="0">
                <a:solidFill>
                  <a:srgbClr val="002060"/>
                </a:solidFill>
                <a:latin typeface="Monotype Corsiva" pitchFamily="66" charset="0"/>
              </a:rPr>
              <a:t>Мы с нетерпением  ждем вас!</a:t>
            </a:r>
          </a:p>
          <a:p>
            <a:pPr algn="ctr"/>
            <a:endParaRPr lang="ru-RU" sz="3600" b="1" dirty="0">
              <a:solidFill>
                <a:srgbClr val="002060"/>
              </a:solidFill>
              <a:latin typeface="Monotype Corsiva" pitchFamily="66" charset="0"/>
            </a:endParaRPr>
          </a:p>
        </p:txBody>
      </p:sp>
      <p:pic>
        <p:nvPicPr>
          <p:cNvPr id="7" name="Рисунок 6" descr="i (3).jpg"/>
          <p:cNvPicPr>
            <a:picLocks noChangeAspect="1"/>
          </p:cNvPicPr>
          <p:nvPr/>
        </p:nvPicPr>
        <p:blipFill>
          <a:blip r:embed="rId4" cstate="print"/>
          <a:stretch>
            <a:fillRect/>
          </a:stretch>
        </p:blipFill>
        <p:spPr>
          <a:xfrm rot="20539816">
            <a:off x="165605" y="295885"/>
            <a:ext cx="2171700" cy="1428750"/>
          </a:xfrm>
          <a:prstGeom prst="rect">
            <a:avLst/>
          </a:prstGeom>
          <a:effectLst>
            <a:softEdge rad="127000"/>
          </a:effectLst>
        </p:spPr>
      </p:pic>
      <p:pic>
        <p:nvPicPr>
          <p:cNvPr id="9" name="Рисунок 8" descr="i (22).jpg"/>
          <p:cNvPicPr>
            <a:picLocks noChangeAspect="1"/>
          </p:cNvPicPr>
          <p:nvPr/>
        </p:nvPicPr>
        <p:blipFill>
          <a:blip r:embed="rId5" cstate="print"/>
          <a:stretch>
            <a:fillRect/>
          </a:stretch>
        </p:blipFill>
        <p:spPr>
          <a:xfrm rot="1289490">
            <a:off x="60347" y="2197548"/>
            <a:ext cx="2549466" cy="1593416"/>
          </a:xfrm>
          <a:prstGeom prst="rect">
            <a:avLst/>
          </a:prstGeom>
          <a:effectLst>
            <a:softEdge rad="127000"/>
          </a:effectLst>
        </p:spPr>
      </p:pic>
      <p:pic>
        <p:nvPicPr>
          <p:cNvPr id="10" name="Рисунок 9" descr="i (44).jpg"/>
          <p:cNvPicPr>
            <a:picLocks noChangeAspect="1"/>
          </p:cNvPicPr>
          <p:nvPr/>
        </p:nvPicPr>
        <p:blipFill>
          <a:blip r:embed="rId6" cstate="print"/>
          <a:stretch>
            <a:fillRect/>
          </a:stretch>
        </p:blipFill>
        <p:spPr>
          <a:xfrm rot="20236572">
            <a:off x="179645" y="4185322"/>
            <a:ext cx="2184464" cy="1728299"/>
          </a:xfrm>
          <a:prstGeom prst="rect">
            <a:avLst/>
          </a:prstGeom>
          <a:effectLst>
            <a:glow rad="228600">
              <a:schemeClr val="accent3">
                <a:satMod val="175000"/>
                <a:alpha val="40000"/>
              </a:schemeClr>
            </a:glow>
            <a:softEdge rad="127000"/>
          </a:effectLst>
        </p:spPr>
      </p:pic>
      <p:pic>
        <p:nvPicPr>
          <p:cNvPr id="11" name="Рисунок 10" descr="i (45).jpg"/>
          <p:cNvPicPr>
            <a:picLocks noChangeAspect="1"/>
          </p:cNvPicPr>
          <p:nvPr/>
        </p:nvPicPr>
        <p:blipFill>
          <a:blip r:embed="rId7" cstate="print"/>
          <a:stretch>
            <a:fillRect/>
          </a:stretch>
        </p:blipFill>
        <p:spPr>
          <a:xfrm rot="20974699">
            <a:off x="6707976" y="2265118"/>
            <a:ext cx="2297512" cy="1740973"/>
          </a:xfrm>
          <a:prstGeom prst="rect">
            <a:avLst/>
          </a:prstGeom>
          <a:effectLst>
            <a:softEdge rad="127000"/>
          </a:effectLst>
        </p:spPr>
      </p:pic>
      <p:pic>
        <p:nvPicPr>
          <p:cNvPr id="12" name="Рисунок 11" descr="i (12).jpg"/>
          <p:cNvPicPr>
            <a:picLocks noChangeAspect="1"/>
          </p:cNvPicPr>
          <p:nvPr/>
        </p:nvPicPr>
        <p:blipFill>
          <a:blip r:embed="rId8" cstate="print"/>
          <a:stretch>
            <a:fillRect/>
          </a:stretch>
        </p:blipFill>
        <p:spPr>
          <a:xfrm rot="20898863">
            <a:off x="7066694" y="262059"/>
            <a:ext cx="1751969" cy="1534471"/>
          </a:xfrm>
          <a:prstGeom prst="rect">
            <a:avLst/>
          </a:prstGeom>
          <a:effectLst>
            <a:glow rad="228600">
              <a:schemeClr val="accent2">
                <a:satMod val="175000"/>
                <a:alpha val="40000"/>
              </a:schemeClr>
            </a:glow>
            <a:softEdge rad="31750"/>
          </a:effectLst>
        </p:spPr>
      </p:pic>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857224" y="285728"/>
            <a:ext cx="7429552" cy="6247864"/>
          </a:xfrm>
          <a:prstGeom prst="rect">
            <a:avLst/>
          </a:prstGeom>
          <a:noFill/>
        </p:spPr>
        <p:txBody>
          <a:bodyPr wrap="square" rtlCol="0">
            <a:spAutoFit/>
          </a:bodyPr>
          <a:lstStyle/>
          <a:p>
            <a:pPr algn="ctr"/>
            <a:r>
              <a:rPr lang="ru-RU" sz="4000" b="1" dirty="0" smtClean="0">
                <a:solidFill>
                  <a:srgbClr val="002060"/>
                </a:solidFill>
                <a:latin typeface="Monotype Corsiva" pitchFamily="66" charset="0"/>
                <a:cs typeface="Times New Roman" pitchFamily="18" charset="0"/>
              </a:rPr>
              <a:t>Информация:</a:t>
            </a:r>
          </a:p>
          <a:p>
            <a:r>
              <a:rPr lang="ru-RU" sz="4000" b="1" i="1" u="sng" dirty="0" smtClean="0">
                <a:solidFill>
                  <a:srgbClr val="002060"/>
                </a:solidFill>
                <a:latin typeface="Monotype Corsiva" pitchFamily="66" charset="0"/>
                <a:cs typeface="Times New Roman" pitchFamily="18" charset="0"/>
              </a:rPr>
              <a:t>Название лагеря:</a:t>
            </a:r>
            <a:r>
              <a:rPr lang="ru-RU" sz="4000" dirty="0" smtClean="0">
                <a:solidFill>
                  <a:srgbClr val="002060"/>
                </a:solidFill>
                <a:latin typeface="Monotype Corsiva" pitchFamily="66" charset="0"/>
                <a:cs typeface="Times New Roman" pitchFamily="18" charset="0"/>
              </a:rPr>
              <a:t> «Радуга».</a:t>
            </a:r>
          </a:p>
          <a:p>
            <a:r>
              <a:rPr lang="ru-RU" sz="4000" b="1" i="1" u="sng" dirty="0" smtClean="0">
                <a:solidFill>
                  <a:srgbClr val="002060"/>
                </a:solidFill>
                <a:latin typeface="Monotype Corsiva" pitchFamily="66" charset="0"/>
                <a:cs typeface="Times New Roman" pitchFamily="18" charset="0"/>
              </a:rPr>
              <a:t>Название программы </a:t>
            </a:r>
            <a:r>
              <a:rPr lang="ru-RU" sz="4000" dirty="0" smtClean="0">
                <a:solidFill>
                  <a:srgbClr val="002060"/>
                </a:solidFill>
                <a:latin typeface="Monotype Corsiva" pitchFamily="66" charset="0"/>
                <a:cs typeface="Times New Roman" pitchFamily="18" charset="0"/>
              </a:rPr>
              <a:t>«Искатели сокровищ».</a:t>
            </a:r>
          </a:p>
          <a:p>
            <a:r>
              <a:rPr lang="ru-RU" sz="4000" b="1" i="1" u="sng" dirty="0" smtClean="0">
                <a:solidFill>
                  <a:srgbClr val="002060"/>
                </a:solidFill>
                <a:latin typeface="Monotype Corsiva" pitchFamily="66" charset="0"/>
                <a:cs typeface="Times New Roman" pitchFamily="18" charset="0"/>
              </a:rPr>
              <a:t>Количество детей:</a:t>
            </a:r>
            <a:r>
              <a:rPr lang="ru-RU" sz="4000" dirty="0" smtClean="0">
                <a:solidFill>
                  <a:srgbClr val="002060"/>
                </a:solidFill>
                <a:latin typeface="Monotype Corsiva" pitchFamily="66" charset="0"/>
                <a:cs typeface="Times New Roman" pitchFamily="18" charset="0"/>
              </a:rPr>
              <a:t> 125. </a:t>
            </a:r>
          </a:p>
          <a:p>
            <a:r>
              <a:rPr lang="ru-RU" sz="4000" b="1" i="1" u="sng" dirty="0" smtClean="0">
                <a:solidFill>
                  <a:srgbClr val="002060"/>
                </a:solidFill>
                <a:latin typeface="Monotype Corsiva" pitchFamily="66" charset="0"/>
                <a:cs typeface="Times New Roman" pitchFamily="18" charset="0"/>
              </a:rPr>
              <a:t>Сроки реализации</a:t>
            </a:r>
            <a:r>
              <a:rPr lang="ru-RU" sz="4000" dirty="0" smtClean="0">
                <a:solidFill>
                  <a:srgbClr val="002060"/>
                </a:solidFill>
                <a:latin typeface="Monotype Corsiva" pitchFamily="66" charset="0"/>
                <a:cs typeface="Times New Roman" pitchFamily="18" charset="0"/>
              </a:rPr>
              <a:t>: с 02.06.2014г. по</a:t>
            </a:r>
            <a:r>
              <a:rPr lang="en-US" sz="4000" dirty="0" smtClean="0">
                <a:solidFill>
                  <a:srgbClr val="002060"/>
                </a:solidFill>
                <a:latin typeface="Monotype Corsiva" pitchFamily="66" charset="0"/>
                <a:cs typeface="Times New Roman" pitchFamily="18" charset="0"/>
              </a:rPr>
              <a:t>30</a:t>
            </a:r>
            <a:r>
              <a:rPr lang="ru-RU" sz="4000" dirty="0" smtClean="0">
                <a:solidFill>
                  <a:srgbClr val="002060"/>
                </a:solidFill>
                <a:latin typeface="Monotype Corsiva" pitchFamily="66" charset="0"/>
                <a:cs typeface="Times New Roman" pitchFamily="18" charset="0"/>
              </a:rPr>
              <a:t>.06.2014.</a:t>
            </a:r>
          </a:p>
          <a:p>
            <a:r>
              <a:rPr lang="ru-RU" sz="4000" b="1" i="1" dirty="0" smtClean="0">
                <a:solidFill>
                  <a:srgbClr val="002060"/>
                </a:solidFill>
                <a:latin typeface="Monotype Corsiva" pitchFamily="66" charset="0"/>
                <a:cs typeface="Times New Roman" pitchFamily="18" charset="0"/>
              </a:rPr>
              <a:t>Родительская плата: </a:t>
            </a:r>
            <a:r>
              <a:rPr lang="en-US" sz="4000" dirty="0" smtClean="0">
                <a:solidFill>
                  <a:srgbClr val="002060"/>
                </a:solidFill>
                <a:latin typeface="Monotype Corsiva" pitchFamily="66" charset="0"/>
                <a:cs typeface="Times New Roman" pitchFamily="18" charset="0"/>
              </a:rPr>
              <a:t>8</a:t>
            </a:r>
            <a:r>
              <a:rPr lang="ru-RU" sz="4000" dirty="0" smtClean="0">
                <a:solidFill>
                  <a:srgbClr val="002060"/>
                </a:solidFill>
                <a:latin typeface="Monotype Corsiva" pitchFamily="66" charset="0"/>
                <a:cs typeface="Times New Roman" pitchFamily="18" charset="0"/>
              </a:rPr>
              <a:t>00 </a:t>
            </a:r>
            <a:r>
              <a:rPr lang="ru-RU" sz="4000" dirty="0" smtClean="0">
                <a:solidFill>
                  <a:srgbClr val="002060"/>
                </a:solidFill>
                <a:latin typeface="Monotype Corsiva" pitchFamily="66" charset="0"/>
                <a:cs typeface="Times New Roman" pitchFamily="18" charset="0"/>
              </a:rPr>
              <a:t>р.</a:t>
            </a:r>
          </a:p>
          <a:p>
            <a:r>
              <a:rPr lang="ru-RU" sz="4000" b="1" i="1" dirty="0" smtClean="0">
                <a:solidFill>
                  <a:srgbClr val="002060"/>
                </a:solidFill>
                <a:latin typeface="Monotype Corsiva" pitchFamily="66" charset="0"/>
                <a:cs typeface="Times New Roman" pitchFamily="18" charset="0"/>
              </a:rPr>
              <a:t>Организованы спальные места для детей от 6 до 10 лет.</a:t>
            </a:r>
            <a:endParaRPr lang="ru-RU" sz="4000" b="1" i="1" dirty="0">
              <a:solidFill>
                <a:srgbClr val="002060"/>
              </a:solidFill>
              <a:latin typeface="Monotype Corsiva" pitchFamily="66" charset="0"/>
              <a:cs typeface="Times New Roman" pitchFamily="18" charset="0"/>
            </a:endParaRPr>
          </a:p>
        </p:txBody>
      </p:sp>
      <p:pic>
        <p:nvPicPr>
          <p:cNvPr id="5" name="Рисунок 4" descr="102401121_large_post682406_img1_d5519adfe56bc138453b9723b3782398.jpg"/>
          <p:cNvPicPr>
            <a:picLocks noChangeAspect="1"/>
          </p:cNvPicPr>
          <p:nvPr/>
        </p:nvPicPr>
        <p:blipFill>
          <a:blip r:embed="rId2" cstate="print"/>
          <a:stretch>
            <a:fillRect/>
          </a:stretch>
        </p:blipFill>
        <p:spPr>
          <a:xfrm>
            <a:off x="6299216" y="1"/>
            <a:ext cx="2844784" cy="2000239"/>
          </a:xfrm>
          <a:prstGeom prst="rect">
            <a:avLst/>
          </a:prstGeom>
          <a:effectLst>
            <a:softEdge rad="635000"/>
          </a:effectLst>
        </p:spPr>
      </p:pic>
    </p:spTree>
  </p:cSld>
  <p:clrMapOvr>
    <a:masterClrMapping/>
  </p:clrMapOvr>
  <p:transition>
    <p:wheel spokes="3"/>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i (16).jpg"/>
          <p:cNvPicPr>
            <a:picLocks noChangeAspect="1"/>
          </p:cNvPicPr>
          <p:nvPr/>
        </p:nvPicPr>
        <p:blipFill>
          <a:blip r:embed="rId2" cstate="print"/>
          <a:stretch>
            <a:fillRect/>
          </a:stretch>
        </p:blipFill>
        <p:spPr>
          <a:xfrm>
            <a:off x="7286644" y="4929198"/>
            <a:ext cx="1857356" cy="2143116"/>
          </a:xfrm>
          <a:prstGeom prst="rect">
            <a:avLst/>
          </a:prstGeom>
          <a:effectLst>
            <a:softEdge rad="317500"/>
          </a:effectLst>
        </p:spPr>
      </p:pic>
      <p:sp>
        <p:nvSpPr>
          <p:cNvPr id="2" name="TextBox 1"/>
          <p:cNvSpPr txBox="1"/>
          <p:nvPr/>
        </p:nvSpPr>
        <p:spPr>
          <a:xfrm>
            <a:off x="214282" y="285728"/>
            <a:ext cx="8643998" cy="1569660"/>
          </a:xfrm>
          <a:prstGeom prst="rect">
            <a:avLst/>
          </a:prstGeom>
          <a:noFill/>
        </p:spPr>
        <p:txBody>
          <a:bodyPr wrap="square" rtlCol="0">
            <a:spAutoFit/>
          </a:bodyPr>
          <a:lstStyle/>
          <a:p>
            <a:pPr algn="ctr"/>
            <a:r>
              <a:rPr lang="ru-RU" sz="3200" b="1" dirty="0" smtClean="0">
                <a:solidFill>
                  <a:srgbClr val="7030A0"/>
                </a:solidFill>
                <a:latin typeface="Monotype Corsiva" pitchFamily="66" charset="0"/>
                <a:cs typeface="Times New Roman" pitchFamily="18" charset="0"/>
              </a:rPr>
              <a:t>Цель:</a:t>
            </a:r>
          </a:p>
          <a:p>
            <a:pPr marL="514350" indent="-514350" algn="ctr"/>
            <a:r>
              <a:rPr lang="ru-RU" sz="3200" b="1" dirty="0" smtClean="0">
                <a:solidFill>
                  <a:srgbClr val="7030A0"/>
                </a:solidFill>
                <a:latin typeface="Monotype Corsiva" pitchFamily="66" charset="0"/>
                <a:cs typeface="Times New Roman" pitchFamily="18" charset="0"/>
              </a:rPr>
              <a:t>      Создание условий для развития творческого потенциала и активной жизненной позиции детей.</a:t>
            </a:r>
            <a:endParaRPr lang="ru-RU" sz="3200" b="1" dirty="0">
              <a:solidFill>
                <a:srgbClr val="7030A0"/>
              </a:solidFill>
              <a:latin typeface="Monotype Corsiva" pitchFamily="66" charset="0"/>
              <a:cs typeface="Times New Roman" pitchFamily="18" charset="0"/>
            </a:endParaRPr>
          </a:p>
        </p:txBody>
      </p:sp>
      <p:sp>
        <p:nvSpPr>
          <p:cNvPr id="3" name="TextBox 2"/>
          <p:cNvSpPr txBox="1"/>
          <p:nvPr/>
        </p:nvSpPr>
        <p:spPr>
          <a:xfrm>
            <a:off x="0" y="1857365"/>
            <a:ext cx="8358214" cy="4708981"/>
          </a:xfrm>
          <a:prstGeom prst="rect">
            <a:avLst/>
          </a:prstGeom>
          <a:noFill/>
        </p:spPr>
        <p:txBody>
          <a:bodyPr wrap="square" rtlCol="0">
            <a:spAutoFit/>
          </a:bodyPr>
          <a:lstStyle/>
          <a:p>
            <a:pPr marL="514350" indent="-514350" algn="ctr"/>
            <a:r>
              <a:rPr lang="ru-RU" sz="2800" b="1" dirty="0" smtClean="0">
                <a:solidFill>
                  <a:srgbClr val="002060"/>
                </a:solidFill>
                <a:latin typeface="Monotype Corsiva" pitchFamily="66" charset="0"/>
                <a:cs typeface="Times New Roman" pitchFamily="18" charset="0"/>
              </a:rPr>
              <a:t>Задачи:</a:t>
            </a:r>
          </a:p>
          <a:p>
            <a:pPr marL="514350" indent="-514350">
              <a:buFont typeface="+mj-lt"/>
              <a:buAutoNum type="arabicPeriod"/>
            </a:pPr>
            <a:r>
              <a:rPr lang="ru-RU" sz="2800" b="1" dirty="0" smtClean="0">
                <a:solidFill>
                  <a:srgbClr val="002060"/>
                </a:solidFill>
                <a:latin typeface="Monotype Corsiva" pitchFamily="66" charset="0"/>
                <a:cs typeface="Times New Roman" pitchFamily="18" charset="0"/>
              </a:rPr>
              <a:t>Развитие лидерских и организаторских способностей через коллективно-творческие дела.</a:t>
            </a:r>
          </a:p>
          <a:p>
            <a:pPr marL="514350" indent="-514350">
              <a:buFont typeface="+mj-lt"/>
              <a:buAutoNum type="arabicPeriod"/>
            </a:pPr>
            <a:r>
              <a:rPr lang="ru-RU" sz="2800" b="1" dirty="0" smtClean="0">
                <a:solidFill>
                  <a:srgbClr val="002060"/>
                </a:solidFill>
                <a:latin typeface="Monotype Corsiva" pitchFamily="66" charset="0"/>
                <a:cs typeface="Times New Roman" pitchFamily="18" charset="0"/>
              </a:rPr>
              <a:t>Формирование базы знаний всевозможных игр.</a:t>
            </a:r>
          </a:p>
          <a:p>
            <a:pPr marL="514350" indent="-514350">
              <a:buFont typeface="+mj-lt"/>
              <a:buAutoNum type="arabicPeriod"/>
            </a:pPr>
            <a:r>
              <a:rPr lang="ru-RU" sz="2800" b="1" dirty="0" smtClean="0">
                <a:solidFill>
                  <a:srgbClr val="002060"/>
                </a:solidFill>
                <a:latin typeface="Monotype Corsiva" pitchFamily="66" charset="0"/>
                <a:cs typeface="Times New Roman" pitchFamily="18" charset="0"/>
              </a:rPr>
              <a:t>Сплочение детского коллектива, поддержания духа сотрудничества и взаимопомощи.</a:t>
            </a:r>
          </a:p>
          <a:p>
            <a:pPr marL="514350" indent="-514350">
              <a:buFont typeface="+mj-lt"/>
              <a:buAutoNum type="arabicPeriod"/>
            </a:pPr>
            <a:r>
              <a:rPr lang="ru-RU" sz="2800" b="1" dirty="0" smtClean="0">
                <a:solidFill>
                  <a:srgbClr val="002060"/>
                </a:solidFill>
                <a:latin typeface="Monotype Corsiva" pitchFamily="66" charset="0"/>
                <a:cs typeface="Times New Roman" pitchFamily="18" charset="0"/>
              </a:rPr>
              <a:t> Расширение кругозора ребенка через игровой сюжет с  учетом интереса интеллектуального уровня.</a:t>
            </a:r>
          </a:p>
          <a:p>
            <a:pPr marL="514350" indent="-514350">
              <a:buFont typeface="+mj-lt"/>
              <a:buAutoNum type="arabicPeriod"/>
            </a:pPr>
            <a:r>
              <a:rPr lang="ru-RU" sz="2800" b="1" dirty="0" smtClean="0">
                <a:solidFill>
                  <a:srgbClr val="002060"/>
                </a:solidFill>
                <a:latin typeface="Monotype Corsiva" pitchFamily="66" charset="0"/>
                <a:cs typeface="Times New Roman" pitchFamily="18" charset="0"/>
              </a:rPr>
              <a:t>Формирование мотивации к применению накопленных знаний, умений, навыков в повседневной жизни.</a:t>
            </a:r>
          </a:p>
          <a:p>
            <a:endParaRPr lang="ru-RU" sz="2000" dirty="0" smtClean="0">
              <a:latin typeface="Times New Roman" pitchFamily="18" charset="0"/>
              <a:cs typeface="Times New Roman" pitchFamily="18" charset="0"/>
            </a:endParaRPr>
          </a:p>
        </p:txBody>
      </p:sp>
      <p:pic>
        <p:nvPicPr>
          <p:cNvPr id="4" name="Рисунок 3" descr="i (12).jpg"/>
          <p:cNvPicPr>
            <a:picLocks noChangeAspect="1"/>
          </p:cNvPicPr>
          <p:nvPr/>
        </p:nvPicPr>
        <p:blipFill>
          <a:blip r:embed="rId3" cstate="print"/>
          <a:stretch>
            <a:fillRect/>
          </a:stretch>
        </p:blipFill>
        <p:spPr>
          <a:xfrm>
            <a:off x="0" y="0"/>
            <a:ext cx="1543050" cy="1428750"/>
          </a:xfrm>
          <a:prstGeom prst="rect">
            <a:avLst/>
          </a:prstGeom>
          <a:effectLst>
            <a:softEdge rad="127000"/>
          </a:effectLst>
        </p:spPr>
      </p:pic>
    </p:spTree>
  </p:cSld>
  <p:clrMapOvr>
    <a:masterClrMapping/>
  </p:clrMapOvr>
  <p:transition>
    <p:strips dir="rd"/>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Box 1"/>
          <p:cNvSpPr txBox="1"/>
          <p:nvPr/>
        </p:nvSpPr>
        <p:spPr>
          <a:xfrm>
            <a:off x="500034" y="-214338"/>
            <a:ext cx="8143932" cy="923330"/>
          </a:xfrm>
          <a:prstGeom prst="rect">
            <a:avLst/>
          </a:prstGeom>
          <a:noFill/>
        </p:spPr>
        <p:txBody>
          <a:bodyPr wrap="square" rtlCol="0">
            <a:spAutoFit/>
          </a:bodyPr>
          <a:lstStyle/>
          <a:p>
            <a:pPr algn="ctr"/>
            <a:r>
              <a:rPr lang="ru-RU" sz="5400" b="1" dirty="0" smtClean="0">
                <a:solidFill>
                  <a:schemeClr val="tx1">
                    <a:lumMod val="50000"/>
                  </a:schemeClr>
                </a:solidFill>
                <a:latin typeface="Monotype Corsiva" pitchFamily="66" charset="0"/>
              </a:rPr>
              <a:t>Актуальность программы</a:t>
            </a:r>
            <a:endParaRPr lang="ru-RU" sz="5400" b="1" dirty="0">
              <a:solidFill>
                <a:schemeClr val="tx1">
                  <a:lumMod val="50000"/>
                </a:schemeClr>
              </a:solidFill>
              <a:latin typeface="Monotype Corsiva" pitchFamily="66" charset="0"/>
            </a:endParaRPr>
          </a:p>
        </p:txBody>
      </p:sp>
      <p:sp>
        <p:nvSpPr>
          <p:cNvPr id="3" name="TextBox 2"/>
          <p:cNvSpPr txBox="1"/>
          <p:nvPr/>
        </p:nvSpPr>
        <p:spPr>
          <a:xfrm>
            <a:off x="214282" y="571480"/>
            <a:ext cx="8643998" cy="6186309"/>
          </a:xfrm>
          <a:prstGeom prst="rect">
            <a:avLst/>
          </a:prstGeom>
          <a:noFill/>
        </p:spPr>
        <p:txBody>
          <a:bodyPr wrap="square" rtlCol="0">
            <a:spAutoFit/>
          </a:bodyPr>
          <a:lstStyle/>
          <a:p>
            <a:pPr algn="just"/>
            <a:r>
              <a:rPr lang="ru-RU" b="1" i="1" dirty="0" smtClean="0">
                <a:solidFill>
                  <a:srgbClr val="002060"/>
                </a:solidFill>
                <a:latin typeface="Times New Roman" pitchFamily="18" charset="0"/>
                <a:cs typeface="Times New Roman" pitchFamily="18" charset="0"/>
              </a:rPr>
              <a:t>С наступлением летних каникул перед большинством родителей встает вопрос о том, каким образом организовать летний отдых своих детей. Особую роль играют летние лагеря с дневным пребыванием при школе.  На сегодняшний день  это наиболее дешевый и для многих  единственный выход  из положения. К  тому же  далеко не каждый  ребенок захочет провести  целый месяц вне дома  без родителей. Посещая же пришкольный лагерь, он не отрывается от семьи, находится под присмотром педагогов, своевременно накормлен, занят интересными делами, а вечером и в выходные дни – в кругу своей семьи.</a:t>
            </a:r>
          </a:p>
          <a:p>
            <a:pPr algn="just"/>
            <a:r>
              <a:rPr lang="ru-RU" b="1" i="1" dirty="0" smtClean="0">
                <a:solidFill>
                  <a:srgbClr val="002060"/>
                </a:solidFill>
                <a:latin typeface="Times New Roman" pitchFamily="18" charset="0"/>
                <a:cs typeface="Times New Roman" pitchFamily="18" charset="0"/>
              </a:rPr>
              <a:t>В рамках программы ребята не только оздоравливаются, но и получают конкретные знания, умения и навыки  лидерства. Мероприятия, включенные в программу, развивают читательскую и формируют музыкальную культуру детей,  повышают духовно-нравственное, гражданское, художественно-эстетическое воспитание, систематизируют знания о малом уголке своей Родины. Лагерь дает дополнительные возможности для организации микросреды ценностного ориентирования через разнообразные социальные связи, благоприятную атмосферу. И создание такой микросреды в деятельности отрядов является одной из последующих задач лагеря.  Каждое поколение оставляет в истории свой собственный отпечаток, свою индивидуальность и неповторимость. Сегодняшние мальчишки и девчонки , юные современники эпохи новой информационной технологии, эрудированнее, развитее, чем их предшественники. Калейдоскоп их эмоций, впечатлений, суждений необычно ярок, изменчив, подвижен.</a:t>
            </a:r>
            <a:endParaRPr lang="ru-RU" b="1" i="1" dirty="0">
              <a:solidFill>
                <a:srgbClr val="002060"/>
              </a:solidFill>
              <a:latin typeface="Times New Roman" pitchFamily="18" charset="0"/>
              <a:cs typeface="Times New Roman" pitchFamily="18" charset="0"/>
            </a:endParaRPr>
          </a:p>
        </p:txBody>
      </p:sp>
    </p:spTree>
  </p:cSld>
  <p:clrMapOvr>
    <a:masterClrMapping/>
  </p:clrMapOvr>
  <p:transition>
    <p:wedg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Рисунок 6" descr="i (9).jpg"/>
          <p:cNvPicPr>
            <a:picLocks noChangeAspect="1"/>
          </p:cNvPicPr>
          <p:nvPr/>
        </p:nvPicPr>
        <p:blipFill>
          <a:blip r:embed="rId2" cstate="print"/>
          <a:stretch>
            <a:fillRect/>
          </a:stretch>
        </p:blipFill>
        <p:spPr>
          <a:xfrm>
            <a:off x="0" y="0"/>
            <a:ext cx="1428750" cy="1428750"/>
          </a:xfrm>
          <a:prstGeom prst="rect">
            <a:avLst/>
          </a:prstGeom>
          <a:effectLst>
            <a:softEdge rad="127000"/>
          </a:effectLst>
        </p:spPr>
      </p:pic>
      <p:pic>
        <p:nvPicPr>
          <p:cNvPr id="5" name="Рисунок 4" descr="medium_20100209122045242110.jpg"/>
          <p:cNvPicPr>
            <a:picLocks noChangeAspect="1"/>
          </p:cNvPicPr>
          <p:nvPr/>
        </p:nvPicPr>
        <p:blipFill>
          <a:blip r:embed="rId3" cstate="print"/>
          <a:stretch>
            <a:fillRect/>
          </a:stretch>
        </p:blipFill>
        <p:spPr>
          <a:xfrm>
            <a:off x="7000892" y="5093085"/>
            <a:ext cx="2143108" cy="1764915"/>
          </a:xfrm>
          <a:prstGeom prst="rect">
            <a:avLst/>
          </a:prstGeom>
          <a:effectLst>
            <a:softEdge rad="317500"/>
          </a:effectLst>
        </p:spPr>
      </p:pic>
      <p:sp>
        <p:nvSpPr>
          <p:cNvPr id="2" name="TextBox 1"/>
          <p:cNvSpPr txBox="1"/>
          <p:nvPr/>
        </p:nvSpPr>
        <p:spPr>
          <a:xfrm>
            <a:off x="500034" y="214290"/>
            <a:ext cx="8501122" cy="769441"/>
          </a:xfrm>
          <a:prstGeom prst="rect">
            <a:avLst/>
          </a:prstGeom>
          <a:noFill/>
        </p:spPr>
        <p:txBody>
          <a:bodyPr wrap="square" rtlCol="0">
            <a:spAutoFit/>
          </a:bodyPr>
          <a:lstStyle/>
          <a:p>
            <a:pPr algn="ctr"/>
            <a:r>
              <a:rPr lang="ru-RU" sz="4400" b="1" cap="all" dirty="0" smtClean="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cs typeface="Times New Roman" pitchFamily="18" charset="0"/>
              </a:rPr>
              <a:t>   Обоснование  программы:  </a:t>
            </a:r>
            <a:endParaRPr lang="ru-RU" sz="4400" b="1" cap="all" dirty="0">
              <a:ln w="9000" cmpd="sng">
                <a:solidFill>
                  <a:schemeClr val="accent4">
                    <a:shade val="50000"/>
                    <a:satMod val="120000"/>
                  </a:schemeClr>
                </a:solidFill>
                <a:prstDash val="solid"/>
              </a:ln>
              <a:gradFill>
                <a:gsLst>
                  <a:gs pos="0">
                    <a:schemeClr val="accent4">
                      <a:shade val="20000"/>
                      <a:satMod val="245000"/>
                    </a:schemeClr>
                  </a:gs>
                  <a:gs pos="43000">
                    <a:schemeClr val="accent4">
                      <a:satMod val="255000"/>
                    </a:schemeClr>
                  </a:gs>
                  <a:gs pos="48000">
                    <a:schemeClr val="accent4">
                      <a:shade val="85000"/>
                      <a:satMod val="255000"/>
                    </a:schemeClr>
                  </a:gs>
                  <a:gs pos="100000">
                    <a:schemeClr val="accent4">
                      <a:shade val="20000"/>
                      <a:satMod val="245000"/>
                    </a:schemeClr>
                  </a:gs>
                </a:gsLst>
                <a:lin ang="5400000"/>
              </a:gradFill>
              <a:effectLst>
                <a:reflection blurRad="12700" stA="28000" endPos="45000" dist="1000" dir="5400000" sy="-100000" algn="bl" rotWithShape="0"/>
              </a:effectLst>
              <a:latin typeface="Monotype Corsiva" pitchFamily="66" charset="0"/>
              <a:cs typeface="Times New Roman" pitchFamily="18" charset="0"/>
            </a:endParaRPr>
          </a:p>
        </p:txBody>
      </p:sp>
      <p:sp>
        <p:nvSpPr>
          <p:cNvPr id="4" name="TextBox 3"/>
          <p:cNvSpPr txBox="1"/>
          <p:nvPr/>
        </p:nvSpPr>
        <p:spPr>
          <a:xfrm>
            <a:off x="285720" y="1142984"/>
            <a:ext cx="8643998" cy="5214974"/>
          </a:xfrm>
          <a:prstGeom prst="rect">
            <a:avLst/>
          </a:prstGeom>
          <a:noFill/>
        </p:spPr>
        <p:txBody>
          <a:bodyPr wrap="square" rtlCol="0">
            <a:spAutoFit/>
          </a:bodyPr>
          <a:lstStyle/>
          <a:p>
            <a:r>
              <a:rPr lang="ru-RU" sz="2000" b="1" dirty="0" smtClean="0">
                <a:solidFill>
                  <a:schemeClr val="accent4">
                    <a:lumMod val="50000"/>
                  </a:schemeClr>
                </a:solidFill>
                <a:latin typeface="Monotype Corsiva" pitchFamily="66" charset="0"/>
              </a:rPr>
              <a:t>Игра - это не имитация жизни, это очень серьёзная деятельность, которая позволяет ребёнку самоутверждаться, самореализовываться. Фактически, становясь участником лагерной смены, построенной в форме сюжетно-ролевой игры, ребёнок пробует себя в различных социальных ролях. Участвуя в различных играх, ребёнок выбирает для себя персонажи, которые наиболее близки ему, соответствуют его нравственным ценностям и моральным установкам. Являясь активным участником игры в лагере, ребёнок, как правило, после окончания смены начинает использовать приобретённые игровые знания в школе, в классе, компании друзей с целью организации досуга. Новая роль организатора игр также способствует личностному развитию. Он часто становится лидером детского объединения или ученического коллектива. Таким образом, игра становится фактором социального развития личности.</a:t>
            </a:r>
          </a:p>
          <a:p>
            <a:r>
              <a:rPr lang="ru-RU" sz="2000" b="1" dirty="0" smtClean="0">
                <a:solidFill>
                  <a:schemeClr val="accent4">
                    <a:lumMod val="50000"/>
                  </a:schemeClr>
                </a:solidFill>
                <a:latin typeface="Monotype Corsiva" pitchFamily="66" charset="0"/>
              </a:rPr>
              <a:t>  В каждый этап программы  включены разнообразные типы игр с целью развития тех или иных качеств, знаний, умений, навыков и способностей ребёнка, а также всестороннего развития его личности.</a:t>
            </a:r>
          </a:p>
          <a:p>
            <a:r>
              <a:rPr lang="ru-RU" sz="2000" b="1" dirty="0" smtClean="0">
                <a:solidFill>
                  <a:schemeClr val="accent4">
                    <a:lumMod val="50000"/>
                  </a:schemeClr>
                </a:solidFill>
                <a:latin typeface="Monotype Corsiva" pitchFamily="66" charset="0"/>
              </a:rPr>
              <a:t> Таким образом, ребёнок сможет проявить себя в различных видах деятельности и стать активным участником общественной жизни в лагере и дома.</a:t>
            </a:r>
            <a:endParaRPr lang="ru-RU" sz="2000" b="1" dirty="0">
              <a:solidFill>
                <a:schemeClr val="accent4">
                  <a:lumMod val="50000"/>
                </a:schemeClr>
              </a:solidFill>
              <a:latin typeface="Monotype Corsiva" pitchFamily="66" charset="0"/>
            </a:endParaRPr>
          </a:p>
        </p:txBody>
      </p:sp>
    </p:spTree>
  </p:cSld>
  <p:clrMapOvr>
    <a:masterClrMapping/>
  </p:clrMapOvr>
  <p:transition>
    <p:newsflash/>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285720" y="285728"/>
            <a:ext cx="8501122" cy="830997"/>
          </a:xfrm>
          <a:prstGeom prst="rect">
            <a:avLst/>
          </a:prstGeom>
        </p:spPr>
        <p:txBody>
          <a:bodyPr wrap="square">
            <a:spAutoFit/>
          </a:bodyPr>
          <a:lstStyle/>
          <a:p>
            <a:pPr algn="ctr"/>
            <a:r>
              <a:rPr lang="ru-RU" sz="4800" b="1" dirty="0" smtClean="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onotype Corsiva" pitchFamily="66" charset="0"/>
              </a:rPr>
              <a:t>Краткое содержание программы: </a:t>
            </a:r>
            <a:endParaRPr lang="ru-RU" sz="4800" b="1" dirty="0">
              <a:ln w="12700">
                <a:solidFill>
                  <a:schemeClr val="tx2">
                    <a:satMod val="155000"/>
                  </a:schemeClr>
                </a:solidFill>
                <a:prstDash val="solid"/>
              </a:ln>
              <a:solidFill>
                <a:schemeClr val="bg2">
                  <a:tint val="85000"/>
                  <a:satMod val="155000"/>
                </a:schemeClr>
              </a:solidFill>
              <a:effectLst>
                <a:outerShdw blurRad="41275" dist="20320" dir="1800000" algn="tl" rotWithShape="0">
                  <a:srgbClr val="000000">
                    <a:alpha val="40000"/>
                  </a:srgbClr>
                </a:outerShdw>
              </a:effectLst>
              <a:latin typeface="Monotype Corsiva" pitchFamily="66" charset="0"/>
            </a:endParaRPr>
          </a:p>
        </p:txBody>
      </p:sp>
      <p:sp>
        <p:nvSpPr>
          <p:cNvPr id="3" name="TextBox 2"/>
          <p:cNvSpPr txBox="1"/>
          <p:nvPr/>
        </p:nvSpPr>
        <p:spPr>
          <a:xfrm>
            <a:off x="214282" y="1142984"/>
            <a:ext cx="4357718" cy="5478423"/>
          </a:xfrm>
          <a:prstGeom prst="rect">
            <a:avLst/>
          </a:prstGeom>
          <a:noFill/>
        </p:spPr>
        <p:txBody>
          <a:bodyPr wrap="square" rtlCol="0">
            <a:spAutoFit/>
          </a:bodyPr>
          <a:lstStyle/>
          <a:p>
            <a:r>
              <a:rPr lang="ru-RU" sz="2500" b="1" dirty="0" smtClean="0">
                <a:solidFill>
                  <a:srgbClr val="002060"/>
                </a:solidFill>
                <a:latin typeface="Monotype Corsiva" pitchFamily="66" charset="0"/>
              </a:rPr>
              <a:t>В качестве игровой модели избрана сюжетно-ролевая игра. На маленький островок высаживаются 5 команд из отважных искателей сокровищ, которым предстоит не только подобно Робинзону бороться за выживание, но и раз в 3 дня решить, кто из искателей должен получить священный Тотем. Та, команда, которая за время нахождения на острове наберет больше всех тотемов, становится победителем.</a:t>
            </a:r>
            <a:endParaRPr lang="ru-RU" sz="2500" b="1" dirty="0">
              <a:solidFill>
                <a:srgbClr val="002060"/>
              </a:solidFill>
              <a:latin typeface="Monotype Corsiva" pitchFamily="66" charset="0"/>
            </a:endParaRPr>
          </a:p>
        </p:txBody>
      </p:sp>
      <p:pic>
        <p:nvPicPr>
          <p:cNvPr id="4" name="Рисунок 3" descr="i (21).jpg"/>
          <p:cNvPicPr>
            <a:picLocks noChangeAspect="1"/>
          </p:cNvPicPr>
          <p:nvPr/>
        </p:nvPicPr>
        <p:blipFill>
          <a:blip r:embed="rId2" cstate="print"/>
          <a:stretch>
            <a:fillRect/>
          </a:stretch>
        </p:blipFill>
        <p:spPr>
          <a:xfrm>
            <a:off x="4643438" y="1714488"/>
            <a:ext cx="4286280" cy="4857784"/>
          </a:xfrm>
          <a:prstGeom prst="rect">
            <a:avLst/>
          </a:prstGeom>
          <a:effectLst>
            <a:softEdge rad="127000"/>
          </a:effectLst>
        </p:spPr>
      </p:pic>
      <p:pic>
        <p:nvPicPr>
          <p:cNvPr id="6" name="Рисунок 5" descr="i (10).jpg"/>
          <p:cNvPicPr>
            <a:picLocks noChangeAspect="1"/>
          </p:cNvPicPr>
          <p:nvPr/>
        </p:nvPicPr>
        <p:blipFill>
          <a:blip r:embed="rId3" cstate="print"/>
          <a:stretch>
            <a:fillRect/>
          </a:stretch>
        </p:blipFill>
        <p:spPr>
          <a:xfrm>
            <a:off x="7286644" y="1000108"/>
            <a:ext cx="1552575" cy="1428750"/>
          </a:xfrm>
          <a:prstGeom prst="rect">
            <a:avLst/>
          </a:prstGeom>
          <a:effectLst>
            <a:glow rad="228600">
              <a:schemeClr val="accent3">
                <a:satMod val="175000"/>
                <a:alpha val="40000"/>
              </a:schemeClr>
            </a:glow>
          </a:effectLst>
        </p:spPr>
      </p:pic>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Рисунок 2" descr="00078.jpg"/>
          <p:cNvPicPr>
            <a:picLocks noChangeAspect="1"/>
          </p:cNvPicPr>
          <p:nvPr/>
        </p:nvPicPr>
        <p:blipFill>
          <a:blip r:embed="rId2" cstate="print"/>
          <a:stretch>
            <a:fillRect/>
          </a:stretch>
        </p:blipFill>
        <p:spPr>
          <a:xfrm rot="21414132">
            <a:off x="4094051" y="3113581"/>
            <a:ext cx="5265198" cy="3604785"/>
          </a:xfrm>
          <a:prstGeom prst="rect">
            <a:avLst/>
          </a:prstGeom>
          <a:effectLst>
            <a:softEdge rad="317500"/>
          </a:effectLst>
        </p:spPr>
      </p:pic>
      <p:sp>
        <p:nvSpPr>
          <p:cNvPr id="2" name="TextBox 1"/>
          <p:cNvSpPr txBox="1"/>
          <p:nvPr/>
        </p:nvSpPr>
        <p:spPr>
          <a:xfrm>
            <a:off x="142844" y="357166"/>
            <a:ext cx="4500594" cy="6124754"/>
          </a:xfrm>
          <a:prstGeom prst="rect">
            <a:avLst/>
          </a:prstGeom>
          <a:noFill/>
        </p:spPr>
        <p:txBody>
          <a:bodyPr wrap="square" rtlCol="0">
            <a:spAutoFit/>
          </a:bodyPr>
          <a:lstStyle/>
          <a:p>
            <a:r>
              <a:rPr lang="ru-RU" sz="2800" b="1" dirty="0" smtClean="0">
                <a:solidFill>
                  <a:srgbClr val="002060"/>
                </a:solidFill>
                <a:latin typeface="Monotype Corsiva" pitchFamily="66" charset="0"/>
              </a:rPr>
              <a:t>Пользуясь картой Острова, которую искатели соберут во второй день смены, они начнут бороться за «выживание» на Острове, попытаются найти правильные решения в «Лабиринте Разума», будут жить яркой и незабываемой жизнью в «Парке Развлечений», вместе с героями русских сказок проведут день в «Пещере Мудрости», потренируют здоровое тело для здорового духа в «Долине Спорта» и т.д.</a:t>
            </a:r>
            <a:endParaRPr lang="ru-RU" sz="2800" b="1" dirty="0">
              <a:solidFill>
                <a:srgbClr val="002060"/>
              </a:solidFill>
              <a:latin typeface="Monotype Corsiva" pitchFamily="66" charset="0"/>
            </a:endParaRPr>
          </a:p>
        </p:txBody>
      </p:sp>
      <p:pic>
        <p:nvPicPr>
          <p:cNvPr id="4" name="Рисунок 3" descr="i (25).jpg"/>
          <p:cNvPicPr>
            <a:picLocks noChangeAspect="1"/>
          </p:cNvPicPr>
          <p:nvPr/>
        </p:nvPicPr>
        <p:blipFill>
          <a:blip r:embed="rId3" cstate="print"/>
          <a:stretch>
            <a:fillRect/>
          </a:stretch>
        </p:blipFill>
        <p:spPr>
          <a:xfrm>
            <a:off x="4572032" y="0"/>
            <a:ext cx="4571968" cy="3428976"/>
          </a:xfrm>
          <a:prstGeom prst="rect">
            <a:avLst/>
          </a:prstGeom>
          <a:effectLst>
            <a:softEdge rad="317500"/>
          </a:effectLst>
        </p:spPr>
      </p:pic>
    </p:spTree>
  </p:cSld>
  <p:clrMapOvr>
    <a:masterClrMapping/>
  </p:clrMapOvr>
  <p:transition>
    <p:wheel spokes="8"/>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Рисунок 3" descr="i (29).jpg"/>
          <p:cNvPicPr>
            <a:picLocks noChangeAspect="1"/>
          </p:cNvPicPr>
          <p:nvPr/>
        </p:nvPicPr>
        <p:blipFill>
          <a:blip r:embed="rId2" cstate="print"/>
          <a:stretch>
            <a:fillRect/>
          </a:stretch>
        </p:blipFill>
        <p:spPr>
          <a:xfrm rot="20536293">
            <a:off x="6834297" y="5198472"/>
            <a:ext cx="2129475" cy="1695601"/>
          </a:xfrm>
          <a:prstGeom prst="rect">
            <a:avLst/>
          </a:prstGeom>
          <a:effectLst>
            <a:softEdge rad="127000"/>
          </a:effectLst>
        </p:spPr>
      </p:pic>
      <p:sp>
        <p:nvSpPr>
          <p:cNvPr id="2" name="TextBox 1"/>
          <p:cNvSpPr txBox="1"/>
          <p:nvPr/>
        </p:nvSpPr>
        <p:spPr>
          <a:xfrm>
            <a:off x="4071934" y="428604"/>
            <a:ext cx="4500594" cy="6001643"/>
          </a:xfrm>
          <a:prstGeom prst="rect">
            <a:avLst/>
          </a:prstGeom>
          <a:noFill/>
        </p:spPr>
        <p:txBody>
          <a:bodyPr wrap="square" rtlCol="0">
            <a:spAutoFit/>
          </a:bodyPr>
          <a:lstStyle/>
          <a:p>
            <a:r>
              <a:rPr lang="ru-RU" sz="3200" b="1" dirty="0" smtClean="0">
                <a:solidFill>
                  <a:srgbClr val="002060"/>
                </a:solidFill>
                <a:latin typeface="Monotype Corsiva" pitchFamily="66" charset="0"/>
              </a:rPr>
              <a:t>Карта Путешествий вывешивается в первый день смены на видном месте в холле. Пройденный путь отмечается на ней флажками. Искатели ведут свой «Путевой дневник», куда заносят, зарисовывают, вклеивают все самое интересное, с чем встречаются во время испытаний.</a:t>
            </a:r>
          </a:p>
        </p:txBody>
      </p:sp>
      <p:pic>
        <p:nvPicPr>
          <p:cNvPr id="3" name="Рисунок 2" descr="i (26).jpg"/>
          <p:cNvPicPr>
            <a:picLocks noChangeAspect="1"/>
          </p:cNvPicPr>
          <p:nvPr/>
        </p:nvPicPr>
        <p:blipFill>
          <a:blip r:embed="rId3" cstate="print"/>
          <a:stretch>
            <a:fillRect/>
          </a:stretch>
        </p:blipFill>
        <p:spPr>
          <a:xfrm rot="388525">
            <a:off x="214282" y="3429000"/>
            <a:ext cx="3714776" cy="3245667"/>
          </a:xfrm>
          <a:prstGeom prst="rect">
            <a:avLst/>
          </a:prstGeom>
          <a:effectLst>
            <a:softEdge rad="317500"/>
          </a:effectLst>
        </p:spPr>
      </p:pic>
      <p:pic>
        <p:nvPicPr>
          <p:cNvPr id="5" name="Рисунок 4" descr="i (30).jpg"/>
          <p:cNvPicPr>
            <a:picLocks noChangeAspect="1"/>
          </p:cNvPicPr>
          <p:nvPr/>
        </p:nvPicPr>
        <p:blipFill>
          <a:blip r:embed="rId4" cstate="print"/>
          <a:stretch>
            <a:fillRect/>
          </a:stretch>
        </p:blipFill>
        <p:spPr>
          <a:xfrm rot="20513563">
            <a:off x="281954" y="1206104"/>
            <a:ext cx="3071833" cy="2303874"/>
          </a:xfrm>
          <a:prstGeom prst="rect">
            <a:avLst/>
          </a:prstGeom>
          <a:effectLst>
            <a:softEdge rad="127000"/>
          </a:effectLst>
        </p:spPr>
      </p:pic>
      <p:pic>
        <p:nvPicPr>
          <p:cNvPr id="6" name="Рисунок 5" descr="i (28).jpg"/>
          <p:cNvPicPr>
            <a:picLocks noChangeAspect="1"/>
          </p:cNvPicPr>
          <p:nvPr/>
        </p:nvPicPr>
        <p:blipFill>
          <a:blip r:embed="rId5" cstate="print"/>
          <a:stretch>
            <a:fillRect/>
          </a:stretch>
        </p:blipFill>
        <p:spPr>
          <a:xfrm rot="953539">
            <a:off x="165467" y="25360"/>
            <a:ext cx="1980967" cy="1649623"/>
          </a:xfrm>
          <a:prstGeom prst="rect">
            <a:avLst/>
          </a:prstGeom>
          <a:effectLst>
            <a:softEdge rad="127000"/>
          </a:effectLst>
        </p:spPr>
      </p:pic>
    </p:spTree>
  </p:cSld>
  <p:clrMapOvr>
    <a:masterClrMapping/>
  </p:clrMapOvr>
  <p:transition>
    <p:newsflash/>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0" y="285728"/>
            <a:ext cx="9144000" cy="1323439"/>
          </a:xfrm>
          <a:prstGeom prst="rect">
            <a:avLst/>
          </a:prstGeom>
        </p:spPr>
        <p:txBody>
          <a:bodyPr wrap="square">
            <a:spAutoFit/>
          </a:bodyPr>
          <a:lstStyle/>
          <a:p>
            <a:pPr algn="ctr"/>
            <a:r>
              <a:rPr lang="ru-RU" sz="4000" b="1" spc="300" dirty="0" smtClean="0">
                <a:ln w="11430" cmpd="sng">
                  <a:solidFill>
                    <a:schemeClr val="accent1">
                      <a:tint val="10000"/>
                    </a:schemeClr>
                  </a:solidFill>
                  <a:prstDash val="solid"/>
                  <a:miter lim="800000"/>
                </a:ln>
                <a:gradFill>
                  <a:gsLst>
                    <a:gs pos="10000">
                      <a:schemeClr val="accent1">
                        <a:tint val="83000"/>
                        <a:shade val="100000"/>
                        <a:satMod val="200000"/>
                      </a:schemeClr>
                    </a:gs>
                    <a:gs pos="75000">
                      <a:schemeClr val="accent1">
                        <a:tint val="100000"/>
                        <a:shade val="50000"/>
                        <a:satMod val="150000"/>
                      </a:schemeClr>
                    </a:gs>
                  </a:gsLst>
                  <a:lin ang="5400000"/>
                </a:gradFill>
                <a:effectLst>
                  <a:glow rad="45500">
                    <a:schemeClr val="accent1">
                      <a:satMod val="220000"/>
                      <a:alpha val="35000"/>
                    </a:schemeClr>
                  </a:glow>
                </a:effectLst>
                <a:latin typeface="Monotype Corsiva" pitchFamily="66" charset="0"/>
              </a:rPr>
              <a:t>Не забывайте, что главным сокровищем нашего лагеря, являются:</a:t>
            </a:r>
          </a:p>
        </p:txBody>
      </p:sp>
      <p:sp>
        <p:nvSpPr>
          <p:cNvPr id="3" name="TextBox 2"/>
          <p:cNvSpPr txBox="1"/>
          <p:nvPr/>
        </p:nvSpPr>
        <p:spPr>
          <a:xfrm rot="1217800">
            <a:off x="200113" y="2120055"/>
            <a:ext cx="2170886" cy="769441"/>
          </a:xfrm>
          <a:prstGeom prst="rect">
            <a:avLst/>
          </a:prstGeom>
          <a:noFill/>
        </p:spPr>
        <p:txBody>
          <a:bodyPr wrap="square" rtlCol="0">
            <a:spAutoFit/>
          </a:bodyPr>
          <a:lstStyle/>
          <a:p>
            <a:r>
              <a:rPr lang="ru-RU" sz="44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дружба</a:t>
            </a:r>
            <a:endParaRPr lang="ru-RU" sz="44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pic>
        <p:nvPicPr>
          <p:cNvPr id="4" name="Рисунок 3" descr="i (5).jpg"/>
          <p:cNvPicPr>
            <a:picLocks noChangeAspect="1"/>
          </p:cNvPicPr>
          <p:nvPr/>
        </p:nvPicPr>
        <p:blipFill>
          <a:blip r:embed="rId2" cstate="print"/>
          <a:stretch>
            <a:fillRect/>
          </a:stretch>
        </p:blipFill>
        <p:spPr>
          <a:xfrm>
            <a:off x="2357422" y="2428868"/>
            <a:ext cx="4286280" cy="3071834"/>
          </a:xfrm>
          <a:prstGeom prst="rect">
            <a:avLst/>
          </a:prstGeom>
          <a:effectLst>
            <a:softEdge rad="317500"/>
          </a:effectLst>
        </p:spPr>
      </p:pic>
      <p:sp>
        <p:nvSpPr>
          <p:cNvPr id="5" name="TextBox 4"/>
          <p:cNvSpPr txBox="1"/>
          <p:nvPr/>
        </p:nvSpPr>
        <p:spPr>
          <a:xfrm rot="20790001">
            <a:off x="105188" y="3254487"/>
            <a:ext cx="2082569"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успехи</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6" name="TextBox 5"/>
          <p:cNvSpPr txBox="1"/>
          <p:nvPr/>
        </p:nvSpPr>
        <p:spPr>
          <a:xfrm rot="1169770">
            <a:off x="255208" y="4507027"/>
            <a:ext cx="2165186"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доброта</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7" name="TextBox 6"/>
          <p:cNvSpPr txBox="1"/>
          <p:nvPr/>
        </p:nvSpPr>
        <p:spPr>
          <a:xfrm rot="20795105">
            <a:off x="500034" y="5715016"/>
            <a:ext cx="3214710"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понимание</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8" name="TextBox 7"/>
          <p:cNvSpPr txBox="1"/>
          <p:nvPr/>
        </p:nvSpPr>
        <p:spPr>
          <a:xfrm rot="20658521">
            <a:off x="3524823" y="5448001"/>
            <a:ext cx="3128936"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искренность</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9" name="TextBox 8"/>
          <p:cNvSpPr txBox="1"/>
          <p:nvPr/>
        </p:nvSpPr>
        <p:spPr>
          <a:xfrm rot="638466">
            <a:off x="2285984" y="1697970"/>
            <a:ext cx="3500462"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воспоминания</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10" name="TextBox 9"/>
          <p:cNvSpPr txBox="1"/>
          <p:nvPr/>
        </p:nvSpPr>
        <p:spPr>
          <a:xfrm rot="912364">
            <a:off x="5650517" y="1817854"/>
            <a:ext cx="3148929"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поддержка</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11" name="TextBox 10"/>
          <p:cNvSpPr txBox="1"/>
          <p:nvPr/>
        </p:nvSpPr>
        <p:spPr>
          <a:xfrm rot="1279231">
            <a:off x="6082168" y="3358091"/>
            <a:ext cx="2984982"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активность</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
        <p:nvSpPr>
          <p:cNvPr id="12" name="TextBox 11"/>
          <p:cNvSpPr txBox="1"/>
          <p:nvPr/>
        </p:nvSpPr>
        <p:spPr>
          <a:xfrm rot="19628151">
            <a:off x="6133917" y="5205079"/>
            <a:ext cx="2914257" cy="830997"/>
          </a:xfrm>
          <a:prstGeom prst="rect">
            <a:avLst/>
          </a:prstGeom>
          <a:noFill/>
        </p:spPr>
        <p:txBody>
          <a:bodyPr wrap="square" rtlCol="0">
            <a:spAutoFit/>
          </a:bodyPr>
          <a:lstStyle/>
          <a:p>
            <a:r>
              <a:rPr lang="ru-RU" sz="4800" b="1" dirty="0" smtClean="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rPr>
              <a:t>творчество</a:t>
            </a:r>
            <a:endParaRPr lang="ru-RU" sz="4800" b="1" dirty="0">
              <a:ln w="1905"/>
              <a:gradFill>
                <a:gsLst>
                  <a:gs pos="0">
                    <a:schemeClr val="accent6">
                      <a:shade val="20000"/>
                      <a:satMod val="200000"/>
                    </a:schemeClr>
                  </a:gs>
                  <a:gs pos="78000">
                    <a:schemeClr val="accent6">
                      <a:tint val="90000"/>
                      <a:shade val="89000"/>
                      <a:satMod val="220000"/>
                    </a:schemeClr>
                  </a:gs>
                  <a:gs pos="100000">
                    <a:schemeClr val="accent6">
                      <a:tint val="12000"/>
                      <a:satMod val="255000"/>
                    </a:schemeClr>
                  </a:gs>
                </a:gsLst>
                <a:lin ang="5400000"/>
              </a:gradFill>
              <a:effectLst>
                <a:innerShdw blurRad="69850" dist="43180" dir="5400000">
                  <a:srgbClr val="000000">
                    <a:alpha val="65000"/>
                  </a:srgbClr>
                </a:innerShdw>
              </a:effectLst>
              <a:latin typeface="Monotype Corsiva" pitchFamily="66" charset="0"/>
            </a:endParaRPr>
          </a:p>
        </p:txBody>
      </p:sp>
    </p:spTree>
  </p:cSld>
  <p:clrMapOvr>
    <a:masterClrMapping/>
  </p:clrMapOvr>
  <p:transition>
    <p:wheel spokes="1"/>
  </p:transition>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Метро">
  <a:themeElements>
    <a:clrScheme name="Другая 7">
      <a:dk1>
        <a:srgbClr val="F6A1C9"/>
      </a:dk1>
      <a:lt1>
        <a:srgbClr val="FF0000"/>
      </a:lt1>
      <a:dk2>
        <a:srgbClr val="FFFF00"/>
      </a:dk2>
      <a:lt2>
        <a:srgbClr val="00B050"/>
      </a:lt2>
      <a:accent1>
        <a:srgbClr val="7FD13B"/>
      </a:accent1>
      <a:accent2>
        <a:srgbClr val="EA157A"/>
      </a:accent2>
      <a:accent3>
        <a:srgbClr val="FEB80A"/>
      </a:accent3>
      <a:accent4>
        <a:srgbClr val="00ADDC"/>
      </a:accent4>
      <a:accent5>
        <a:srgbClr val="738AC8"/>
      </a:accent5>
      <a:accent6>
        <a:srgbClr val="1AB39F"/>
      </a:accent6>
      <a:hlink>
        <a:srgbClr val="EB8803"/>
      </a:hlink>
      <a:folHlink>
        <a:srgbClr val="51D9FF"/>
      </a:folHlink>
    </a:clrScheme>
    <a:fontScheme name="Метро">
      <a:majorFont>
        <a:latin typeface="Consolas"/>
        <a:ea typeface=""/>
        <a:cs typeface=""/>
        <a:font script="Jpan" typeface="HG丸ｺﾞｼｯｸM-PRO"/>
        <a:font script="Hang" typeface="HY중고딕"/>
        <a:font script="Hans" typeface="华文楷体"/>
        <a:font script="Hant" typeface="新細明體"/>
        <a:font script="Arab" typeface="Tahoma"/>
        <a:font script="Hebr" typeface="Levenim MT"/>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Corbel"/>
        <a:ea typeface=""/>
        <a:cs typeface=""/>
        <a:font script="Jpan" typeface="HGｺﾞｼｯｸM"/>
        <a:font script="Hang" typeface="맑은 고딕"/>
        <a:font script="Hans" typeface="宋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Метро">
      <a:fillStyleLst>
        <a:solidFill>
          <a:schemeClr val="phClr"/>
        </a:solidFill>
        <a:gradFill rotWithShape="1">
          <a:gsLst>
            <a:gs pos="0">
              <a:schemeClr val="phClr">
                <a:tint val="25000"/>
                <a:satMod val="125000"/>
              </a:schemeClr>
            </a:gs>
            <a:gs pos="40000">
              <a:schemeClr val="phClr">
                <a:tint val="55000"/>
                <a:satMod val="130000"/>
              </a:schemeClr>
            </a:gs>
            <a:gs pos="50000">
              <a:schemeClr val="phClr">
                <a:tint val="59000"/>
                <a:satMod val="130000"/>
              </a:schemeClr>
            </a:gs>
            <a:gs pos="65000">
              <a:schemeClr val="phClr">
                <a:tint val="55000"/>
                <a:satMod val="130000"/>
              </a:schemeClr>
            </a:gs>
            <a:gs pos="100000">
              <a:schemeClr val="phClr">
                <a:tint val="20000"/>
                <a:satMod val="125000"/>
              </a:schemeClr>
            </a:gs>
          </a:gsLst>
          <a:lin ang="5400000" scaled="0"/>
        </a:gradFill>
        <a:gradFill rotWithShape="1">
          <a:gsLst>
            <a:gs pos="0">
              <a:schemeClr val="phClr">
                <a:tint val="48000"/>
                <a:satMod val="138000"/>
              </a:schemeClr>
            </a:gs>
            <a:gs pos="25000">
              <a:schemeClr val="phClr">
                <a:tint val="85000"/>
              </a:schemeClr>
            </a:gs>
            <a:gs pos="40000">
              <a:schemeClr val="phClr">
                <a:tint val="92000"/>
              </a:schemeClr>
            </a:gs>
            <a:gs pos="50000">
              <a:schemeClr val="phClr">
                <a:tint val="93000"/>
              </a:schemeClr>
            </a:gs>
            <a:gs pos="60000">
              <a:schemeClr val="phClr">
                <a:tint val="92000"/>
              </a:schemeClr>
            </a:gs>
            <a:gs pos="75000">
              <a:schemeClr val="phClr">
                <a:tint val="83000"/>
                <a:satMod val="108000"/>
              </a:schemeClr>
            </a:gs>
            <a:gs pos="100000">
              <a:schemeClr val="phClr">
                <a:tint val="48000"/>
                <a:satMod val="150000"/>
              </a:schemeClr>
            </a:gs>
          </a:gsLst>
          <a:lin ang="5400000" scaled="0"/>
        </a:gradFill>
      </a:fillStyleLst>
      <a:lnStyleLst>
        <a:ln w="12000" cap="flat" cmpd="sng" algn="ctr">
          <a:solidFill>
            <a:schemeClr val="phClr"/>
          </a:solidFill>
          <a:prstDash val="solid"/>
        </a:ln>
        <a:ln w="19050" cap="flat" cmpd="sng" algn="ctr">
          <a:solidFill>
            <a:schemeClr val="phClr"/>
          </a:solidFill>
          <a:prstDash val="solid"/>
        </a:ln>
        <a:ln w="38100" cap="flat" cmpd="sng" algn="ctr">
          <a:solidFill>
            <a:schemeClr val="phClr"/>
          </a:solidFill>
          <a:prstDash val="solid"/>
        </a:ln>
      </a:lnStyleLst>
      <a:effectStyleLst>
        <a:effectStyle>
          <a:effectLst>
            <a:glow rad="63500">
              <a:schemeClr val="phClr">
                <a:alpha val="45000"/>
                <a:satMod val="120000"/>
              </a:schemeClr>
            </a:glow>
          </a:effectLst>
        </a:effectStyle>
        <a:effectStyle>
          <a:effectLst>
            <a:glow rad="63500">
              <a:schemeClr val="phClr">
                <a:alpha val="45000"/>
                <a:satMod val="120000"/>
              </a:schemeClr>
            </a:glow>
          </a:effectLst>
          <a:scene3d>
            <a:camera prst="orthographicFront" fov="0">
              <a:rot lat="0" lon="0" rev="0"/>
            </a:camera>
            <a:lightRig rig="brightRoom" dir="tl">
              <a:rot lat="0" lon="0" rev="8700000"/>
            </a:lightRig>
          </a:scene3d>
          <a:sp3d>
            <a:bevelT w="0" h="0"/>
            <a:contourClr>
              <a:schemeClr val="phClr">
                <a:tint val="70000"/>
              </a:schemeClr>
            </a:contourClr>
          </a:sp3d>
        </a:effectStyle>
        <a:effectStyle>
          <a:effectLst>
            <a:glow rad="101500">
              <a:schemeClr val="phClr">
                <a:alpha val="42000"/>
                <a:satMod val="120000"/>
              </a:schemeClr>
            </a:glow>
          </a:effectLst>
          <a:scene3d>
            <a:camera prst="orthographicFront" fov="0">
              <a:rot lat="0" lon="0" rev="0"/>
            </a:camera>
            <a:lightRig rig="glow" dir="t">
              <a:rot lat="0" lon="0" rev="4800000"/>
            </a:lightRig>
          </a:scene3d>
          <a:sp3d prstMaterial="powder">
            <a:bevelT w="50800" h="50800"/>
            <a:contourClr>
              <a:schemeClr val="phClr"/>
            </a:contourClr>
          </a:sp3d>
        </a:effectStyle>
      </a:effectStyleLst>
      <a:bgFillStyleLst>
        <a:solidFill>
          <a:schemeClr val="phClr"/>
        </a:solidFill>
        <a:gradFill rotWithShape="1">
          <a:gsLst>
            <a:gs pos="0">
              <a:schemeClr val="bg1">
                <a:shade val="100000"/>
                <a:satMod val="150000"/>
              </a:schemeClr>
            </a:gs>
            <a:gs pos="65000">
              <a:schemeClr val="bg1">
                <a:shade val="90000"/>
                <a:satMod val="375000"/>
              </a:schemeClr>
            </a:gs>
            <a:gs pos="100000">
              <a:schemeClr val="phClr">
                <a:tint val="88000"/>
                <a:satMod val="400000"/>
              </a:schemeClr>
            </a:gs>
          </a:gsLst>
          <a:lin ang="5400000" scaled="0"/>
        </a:gradFill>
        <a:blipFill>
          <a:blip xmlns:r="http://schemas.openxmlformats.org/officeDocument/2006/relationships" r:embed="rId1">
            <a:duotone>
              <a:schemeClr val="phClr">
                <a:shade val="40000"/>
                <a:satMod val="180000"/>
              </a:schemeClr>
              <a:schemeClr val="phClr">
                <a:tint val="90000"/>
                <a:satMod val="200000"/>
              </a:schemeClr>
            </a:duotone>
          </a:blip>
          <a:tile tx="0" ty="0" sx="80000" sy="8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Metro</Template>
  <TotalTime>397</TotalTime>
  <Words>1084</Words>
  <Application>Microsoft Office PowerPoint</Application>
  <PresentationFormat>Экран (4:3)</PresentationFormat>
  <Paragraphs>79</Paragraphs>
  <Slides>16</Slides>
  <Notes>0</Notes>
  <HiddenSlides>0</HiddenSlides>
  <MMClips>0</MMClips>
  <ScaleCrop>false</ScaleCrop>
  <HeadingPairs>
    <vt:vector size="4" baseType="variant">
      <vt:variant>
        <vt:lpstr>Тема</vt:lpstr>
      </vt:variant>
      <vt:variant>
        <vt:i4>1</vt:i4>
      </vt:variant>
      <vt:variant>
        <vt:lpstr>Заголовки слайдов</vt:lpstr>
      </vt:variant>
      <vt:variant>
        <vt:i4>16</vt:i4>
      </vt:variant>
    </vt:vector>
  </HeadingPairs>
  <TitlesOfParts>
    <vt:vector size="17" baseType="lpstr">
      <vt:lpstr>Метро</vt:lpstr>
      <vt:lpstr>МАОУ «Демьянская СОШ имени  гвардии матроса А. Копотилова» </vt:lpstr>
      <vt:lpstr>Слайд 2</vt:lpstr>
      <vt:lpstr>Слайд 3</vt:lpstr>
      <vt:lpstr>Слайд 4</vt:lpstr>
      <vt:lpstr>Слайд 5</vt:lpstr>
      <vt:lpstr>Слайд 6</vt:lpstr>
      <vt:lpstr>Слайд 7</vt:lpstr>
      <vt:lpstr>Слайд 8</vt:lpstr>
      <vt:lpstr>Слайд 9</vt:lpstr>
      <vt:lpstr>Слайд 10</vt:lpstr>
      <vt:lpstr>Слайд 11</vt:lpstr>
      <vt:lpstr>Слайд 12</vt:lpstr>
      <vt:lpstr>Слайд 13</vt:lpstr>
      <vt:lpstr>Слайд 14</vt:lpstr>
      <vt:lpstr>Слайд 15</vt:lpstr>
      <vt:lpstr>Слайд 16</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Слайд 1</dc:title>
  <cp:lastModifiedBy>Admin</cp:lastModifiedBy>
  <cp:revision>54</cp:revision>
  <dcterms:modified xsi:type="dcterms:W3CDTF">2014-05-13T11:34:11Z</dcterms:modified>
</cp:coreProperties>
</file>