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1" r:id="rId3"/>
    <p:sldId id="272" r:id="rId4"/>
    <p:sldId id="273" r:id="rId5"/>
    <p:sldId id="279" r:id="rId6"/>
    <p:sldId id="280" r:id="rId7"/>
    <p:sldId id="281" r:id="rId8"/>
    <p:sldId id="274" r:id="rId9"/>
    <p:sldId id="275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Comic Sans MS" pitchFamily="66" charset="0"/>
              </a:rPr>
              <a:t>Долина славы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3" name="Рисунок 2" descr="2014-06-07 12.12.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500430" cy="26253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07 12.13.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00504"/>
            <a:ext cx="3619493" cy="2714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07 12.16.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857628"/>
            <a:ext cx="3429024" cy="25717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07 12.17.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7" y="1071546"/>
            <a:ext cx="3333741" cy="25003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Пещера сказок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IMG_20140618_114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786190"/>
            <a:ext cx="3786214" cy="2839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140618_114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905245" cy="29289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18_114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928670"/>
            <a:ext cx="4000528" cy="27432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Comic Sans MS" pitchFamily="66" charset="0"/>
              </a:rPr>
              <a:t>Творческие мастерские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3" name="Рисунок 2" descr="2014-06-18 14.03.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29066"/>
            <a:ext cx="3571900" cy="26789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18 14.04.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285860"/>
            <a:ext cx="2952771" cy="24288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18 14.04.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500570"/>
            <a:ext cx="2857488" cy="21431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18 14.56.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42904" y="1785922"/>
            <a:ext cx="3428992" cy="25717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014-06-18 14.04.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428736"/>
            <a:ext cx="2571736" cy="1928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Пиратский остров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14-06-19 11.17.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3643338" cy="273250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014-06-19 11.17.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00108"/>
            <a:ext cx="3714744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19 11.20.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714752"/>
            <a:ext cx="4000496" cy="30003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19 11.17.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929066"/>
            <a:ext cx="3429024" cy="25717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-06-19 11.31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05412" y="3634380"/>
            <a:ext cx="3357554" cy="251816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Пиратский остров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14-06-19 11.33.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214686"/>
            <a:ext cx="4500594" cy="33754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19 11.33.56.jpg"/>
          <p:cNvPicPr>
            <a:picLocks noChangeAspect="1"/>
          </p:cNvPicPr>
          <p:nvPr/>
        </p:nvPicPr>
        <p:blipFill>
          <a:blip r:embed="rId4" cstate="print"/>
          <a:srcRect l="8593" t="31250" r="21094" b="29166"/>
          <a:stretch>
            <a:fillRect/>
          </a:stretch>
        </p:blipFill>
        <p:spPr>
          <a:xfrm>
            <a:off x="1857356" y="928670"/>
            <a:ext cx="4929222" cy="20812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0607_115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786182" cy="28396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IMG_20140607_120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1" y="3696868"/>
            <a:ext cx="3929090" cy="29468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_20140607_145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571480"/>
            <a:ext cx="3714776" cy="27860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03_134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00042"/>
            <a:ext cx="3952871" cy="2857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Долина славы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571876"/>
            <a:ext cx="4095747" cy="30718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02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3643314"/>
            <a:ext cx="3714775" cy="27860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2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00042"/>
            <a:ext cx="3857652" cy="26967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02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71480"/>
            <a:ext cx="3857652" cy="26789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Поездка в ФОК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86190"/>
            <a:ext cx="3714744" cy="27860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140610_111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14752"/>
            <a:ext cx="3714744" cy="27860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10 11.28.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642918"/>
            <a:ext cx="3809995" cy="28574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014-06-10 11.11.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53620"/>
            <a:ext cx="3857620" cy="28932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Охотники за удачей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Долина интересных дел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" name="Рисунок 3" descr="2014-06-17 11.57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857232"/>
            <a:ext cx="3786214" cy="283966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4-06-17 12.00.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857628"/>
            <a:ext cx="3714744" cy="27860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4-06-17 11.59.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929066"/>
            <a:ext cx="3643306" cy="27324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014-06-17 12.03.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839372"/>
            <a:ext cx="3786182" cy="28396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Долина интересных дел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3" name="Рисунок 2" descr="2ffJvgLPG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714744" cy="27860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xbUkqp4pc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71546"/>
            <a:ext cx="3805111" cy="27146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-w0t4uhDNM.jpg"/>
          <p:cNvPicPr>
            <a:picLocks noChangeAspect="1"/>
          </p:cNvPicPr>
          <p:nvPr/>
        </p:nvPicPr>
        <p:blipFill>
          <a:blip r:embed="rId4" cstate="print"/>
          <a:srcRect r="10416"/>
          <a:stretch>
            <a:fillRect/>
          </a:stretch>
        </p:blipFill>
        <p:spPr>
          <a:xfrm>
            <a:off x="5000628" y="4000504"/>
            <a:ext cx="3357586" cy="2691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zjD_TGXg0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964785"/>
            <a:ext cx="3857620" cy="27503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3357586" cy="22383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Спартакиада</a:t>
            </a:r>
            <a:endParaRPr lang="ru-RU" sz="6600" b="1" dirty="0">
              <a:latin typeface="Monotype Corsiva" pitchFamily="66" charset="0"/>
            </a:endParaRPr>
          </a:p>
        </p:txBody>
      </p:sp>
      <p:pic>
        <p:nvPicPr>
          <p:cNvPr id="6" name="Рисунок 5" descr="IMG_3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857760"/>
            <a:ext cx="2821769" cy="18335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3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76952" y="1381106"/>
            <a:ext cx="3571868" cy="23812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_3787.JPG"/>
          <p:cNvPicPr>
            <a:picLocks noChangeAspect="1"/>
          </p:cNvPicPr>
          <p:nvPr/>
        </p:nvPicPr>
        <p:blipFill>
          <a:blip r:embed="rId5" cstate="print"/>
          <a:srcRect l="20407" r="14286"/>
          <a:stretch>
            <a:fillRect/>
          </a:stretch>
        </p:blipFill>
        <p:spPr>
          <a:xfrm rot="16200000">
            <a:off x="3952860" y="1047744"/>
            <a:ext cx="2286016" cy="2333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MG_38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428655" y="3857622"/>
            <a:ext cx="3428992" cy="22859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IMG_38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3643314"/>
            <a:ext cx="3429023" cy="2286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0618_11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714744" cy="27860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Пещера сказок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IMG_20140618_112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00108"/>
            <a:ext cx="3571868" cy="267890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140618_113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929066"/>
            <a:ext cx="3786214" cy="26789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18_113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143380"/>
            <a:ext cx="3428992" cy="25717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618_11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524243" cy="26431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Пещера сказок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IMG_20140618_113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071546"/>
            <a:ext cx="3643306" cy="27324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618_114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3643306" cy="27324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">
      <a:dk1>
        <a:srgbClr val="FFFF00"/>
      </a:dk1>
      <a:lt1>
        <a:srgbClr val="A20F55"/>
      </a:lt1>
      <a:dk2>
        <a:srgbClr val="00B05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383</TotalTime>
  <Words>30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Секретарь</cp:lastModifiedBy>
  <cp:revision>42</cp:revision>
  <dcterms:modified xsi:type="dcterms:W3CDTF">2014-11-12T11:10:42Z</dcterms:modified>
</cp:coreProperties>
</file>