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97F32-7EEE-4C7F-8229-BC593610F313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AC47A-B4CB-4B04-911B-F90623E3F0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3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55379" y="1142985"/>
            <a:ext cx="743325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Ветераны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Великой Отечественной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войны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30000" contrast="42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14290"/>
            <a:ext cx="1785950" cy="2500330"/>
          </a:xfrm>
          <a:prstGeom prst="rect">
            <a:avLst/>
          </a:prstGeom>
          <a:noFill/>
          <a:ln>
            <a:noFill/>
          </a:ln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143240" y="52360"/>
            <a:ext cx="6000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Федосимов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Иван Васильевич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(1916-1978 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000364" y="924298"/>
            <a:ext cx="614363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Иван Васильевич 21 июня 1916 года в деревне Нижний Роман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Тугаловского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сельского совета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7 классов. Гражданская специальность – счетовод, работал в рыбозаводе.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 полтора года до вероломного нападения фашистов на Родину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Федосимова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призвали в армию. Из Увата уезжали на пароходе «Гусихин» вместе 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Викентием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Степановичем Медведевым. Призван на службу 10.09.1939 года в 95 отдельный стрелковый батальон, стрелком.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2071670" y="2895699"/>
            <a:ext cx="692948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Прибыв в часть, молодой красноармеец быстро освоился и стал отличником боевой и политической подготовки. А незадолго до войны его назначили помощником командира взвода.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 то солнечное утро, - вспоминал Иван Васильевич, - мы играли в футбол. Никто не заметил, как на поле зашел комиссар батальона Тарасов. Перехватив пас и взяв мяч в руки, капитан каким-то не своим, но твердым громким голосом скомандовал: «Всем в казарму, к репродуктору!».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Прослушав сообщение о начавшейся войне, бойцы замерли в ожидании очередной команды.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Товарищи красноармейцы! – кто желает идти на фронт добровольцем?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Батальон всем строем сделал шаг вперед.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на Запад отправили не всех: так требовала обстановка. Остался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Федосимов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Только в мае 1942 года попал он на фронт.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Первый бой, в котором сержант принял участие, был за станцию Хомутовку в районе Ельца. После массированной артподготовки немцев выбили и с этого места. Вокруг все пылало. Горел эшелон с военным снаряжением. Языки пламени жадно рвались к четырем вагонам, набитым снарядами.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071538" y="112797"/>
            <a:ext cx="785818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Поняв, что через несколько минут может произойти взрыв большой разрушительной силы, наш земляк решил предотвратить его. Бойцы отделения, которым он командовал, бросились к вагонам и, сбивая огонь, быстро разгрузили их. За проявленное мужество в этом сражении сержант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Федосимов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был награжден орденом Красной Звезды.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Оставив станцию, немцы предпринимали попытки перейти в контрнаступление. Шли жестокие затяжные бои.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Федосимов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то время был уже наводчиком 45-миллиметрового орудия. Отбивая одну из танковых атак врага, он получил ранение и оказался в медсанбате.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Здесь и свела их с Полиной Яковлевной фронтовая судьба. По дорогам войны рука об руку дошли они до Кенигсберга. В этом большом, ныне красивом городе Калининграде, на берегу Балтийского моря, встретил Победу.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из армии, супруги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Федосимовы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приехали в село Демьянское. После войны Иван Васильевич работал в сельпо, на маслозаводе,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рыбоучастке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вет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14544" y="-2071726"/>
            <a:ext cx="10858544" cy="767650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30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33492" t="26797" r="33395" b="31331"/>
          <a:stretch>
            <a:fillRect/>
          </a:stretch>
        </p:blipFill>
        <p:spPr bwMode="auto">
          <a:xfrm>
            <a:off x="1071538" y="357166"/>
            <a:ext cx="1928826" cy="2357454"/>
          </a:xfrm>
          <a:prstGeom prst="rect">
            <a:avLst/>
          </a:prstGeom>
          <a:noFill/>
          <a:ln>
            <a:noFill/>
          </a:ln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214678" y="14946"/>
            <a:ext cx="578647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Андреевских Александр Иванович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(1913 г.-2004гг.)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071802" y="1313039"/>
            <a:ext cx="58579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Александр Иванович родился 24 сентября 1913 года в д. Петрушино,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Щучанского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Курганской области.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войны жил в п.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Бошуево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Вагайского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4 класса. Работал в леспромхозе рабочим.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Ушёл на фронт в 1942 году из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Тобольского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района. Воевал на Сталинградском фронте в составе 242 артиллерийского полка.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71670" y="2650244"/>
            <a:ext cx="692948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период кровопролитных боёв под хутором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Вертячий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50-ти километрах от Сталинграда получил осколочное ранение в руку.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Лечение проходил с 13 октября по 3 ноября 1942 года в госпитале  города Омска. Ранение оказалось серьезным, и Александр Иванович был демобилизован из рядов Красной Армии в 1942 году.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в леспромхозах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районов. Долгое время жил  на лесоучастке в п.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Савинково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на Новостройке,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Александр Иванович награжден орденом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394"/>
          <p:cNvPicPr/>
          <p:nvPr/>
        </p:nvPicPr>
        <p:blipFill>
          <a:blip r:embed="rId3" cstate="print">
            <a:lum bright="6000" contrast="6000"/>
            <a:grayscl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48586" t="39632" r="37216" b="34514"/>
          <a:stretch>
            <a:fillRect/>
          </a:stretch>
        </p:blipFill>
        <p:spPr bwMode="auto">
          <a:xfrm>
            <a:off x="1071538" y="214290"/>
            <a:ext cx="1571636" cy="2143140"/>
          </a:xfrm>
          <a:prstGeom prst="rect">
            <a:avLst/>
          </a:prstGeom>
          <a:noFill/>
          <a:ln>
            <a:noFill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928926" y="88079"/>
            <a:ext cx="58579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Петелина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Таисья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Фёдоровна.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1919 г.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143240" y="863817"/>
            <a:ext cx="564360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Таисья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Фёдоровна родилась 27 мая 1919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Ушла на фронт в 1942 году. Воинская специальность – санинструктор. Воевала в составе Украинского фронта в стрелковой дивизии.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Первое боевое крещение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Таисья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Фёдоровна приняла в Московской области. Ранило в первом бою. После ранения работала в госпитале санитаркой.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214414" y="2440450"/>
            <a:ext cx="771530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 Севастополем попала под бомбёжку. Получила контузию.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освобождала Польшу. Служила в стрелковой дивизии Украинского фронта. Дошла с частями Красной Армии до Берлина. Оставила свою подпись на стене Рейхстага.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Изображение 119"/>
          <p:cNvPicPr/>
          <p:nvPr/>
        </p:nvPicPr>
        <p:blipFill>
          <a:blip r:embed="rId4" cstate="print">
            <a:lum contrast="18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019" t="1875" r="5470"/>
          <a:stretch>
            <a:fillRect/>
          </a:stretch>
        </p:blipFill>
        <p:spPr bwMode="auto">
          <a:xfrm>
            <a:off x="7000892" y="3286124"/>
            <a:ext cx="2005017" cy="3071834"/>
          </a:xfrm>
          <a:prstGeom prst="rect">
            <a:avLst/>
          </a:prstGeom>
          <a:noFill/>
          <a:ln>
            <a:noFill/>
          </a:ln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2071670" y="3208201"/>
            <a:ext cx="478634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жила в селе Демьянское, долгое время работала воспитателем в детском саду.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 боевые заслуги награждена орденами Красной Звезды,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медалями «За победу над Германией», «За взятие Варшавы», «За взятие Берлина»,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Рисунок 13" descr="вет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000296" y="0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16287"/>
          <a:stretch>
            <a:fillRect/>
          </a:stretch>
        </p:blipFill>
        <p:spPr bwMode="auto">
          <a:xfrm>
            <a:off x="1142976" y="214290"/>
            <a:ext cx="1785950" cy="2286016"/>
          </a:xfrm>
          <a:prstGeom prst="rect">
            <a:avLst/>
          </a:prstGeom>
          <a:noFill/>
          <a:ln>
            <a:noFill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071802" y="-48438"/>
            <a:ext cx="58579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Пуртов Степан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Арефьевич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(1920-1985гг.)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143240" y="1138997"/>
            <a:ext cx="578647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Арефьевич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родился в деревне Трухина,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Тюменской области. Окончил 4 класса.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войны работал на лесозаготовках, был председателем колхоза "Красный пахарь".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1944 году призван в ряды Советской Армии.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214546" y="2344177"/>
            <a:ext cx="67151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1944 году призван в ряды Советской Армии. Воевал на 2-ом Украинском фронте в 240 дивизии, в звании рядового. Пулемётчиком освобождал Венгрию, Чехословакию.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28 марта 1945 года  получил ранение под населённым пунктом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Банская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Быстрица. Находился в госпитале с марта 1945 по февраль 1946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по ранению в 1946 году.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в колхозе, а затем в совхозе "Демьянский"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Арефьевич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награждён орденом Отечественной войны 2 степени, юбилейными наградами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14290"/>
            <a:ext cx="1928826" cy="2357454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14678" y="104243"/>
            <a:ext cx="57150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Мотошин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Степан Кириллович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685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(1907-1991гг.)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143240" y="1472013"/>
            <a:ext cx="564360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Степан Кириллович родился  в 1907 году в деревне  Дорофеева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2 класса. До войны работал в колхозе.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по мобилизации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13 марта 1942 г. Степан Кириллович  всю войну прошел в составе 923 артиллерийского полка 357 стрелковой дивизии.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214546" y="2904378"/>
            <a:ext cx="6572296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71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Участвовал в боях за Белоруссию, Литву, Латвию и Пруссию.  Был ранен в руку. После излечения вернулся в родную часть. Домой приехал в 1945 году. Жил и работал в деревне Шилова, последние годы – в селе Демьянское.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Степан Кириллович награжден орденом Отечественной войны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медалями «За отвагу», «За Победу над Германией»,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85728"/>
            <a:ext cx="1843095" cy="2414598"/>
          </a:xfrm>
          <a:prstGeom prst="rect">
            <a:avLst/>
          </a:prstGeom>
          <a:noFill/>
          <a:ln>
            <a:noFill/>
          </a:ln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071802" y="177376"/>
            <a:ext cx="57864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Пузин Николай Ефремович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685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(1918-1991гг.)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143240" y="1325478"/>
            <a:ext cx="578647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Николай Ефремович в деревне Малый Ярок Демьянского сельского совета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 один класс.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 октября 1939 года призван на действительную военную службу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РВК. Службу проходил в составе 41 отдельной лыжной стрелковой бригады стрелком.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143108" y="2772862"/>
            <a:ext cx="671517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Боевой путь на фронте начал в 1942 году, в 28 отдельном стрелковом лыжном батальоне, был командиром отделения. Получил ранение, находился в госпитале на излечении.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выздоровления, в 1943 году, Николай Ефремович продолжил  воевать в составе 166 стрелковой дивизии, в разведывательной роте разведчиком. И вновь ранение, госпиталь. После излечения Николай Ефремович направлен в 228 автотранспортную базу, начальником продовольственной части, где прослужил с 1943 по 1945 гг.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в 1946 году в звании сержанта.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Николай Ефремович награжден орденом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степени, медалями «За взятие Вены», «За взятие Будапешта», юбилейными наградами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14290"/>
            <a:ext cx="1785950" cy="2428892"/>
          </a:xfrm>
          <a:prstGeom prst="rect">
            <a:avLst/>
          </a:prstGeom>
          <a:noFill/>
          <a:ln>
            <a:noFill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3143240" y="148807"/>
            <a:ext cx="6000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Елесин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Николай Павлович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(1926-1975гг.)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143240" y="989242"/>
            <a:ext cx="600076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Николай Павлович родился 22 мая 1926 года в живописной д. Новосёлово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области, что находилась на левом берегу Иртыша. В 1940 году успешно закончил семилетнюю школу. Воспитанный в большой, дружной крестьянской семье, он с детства ценил и любил труд земледельца и мечтал стать трактористом. После окончания школы осуществил свою мечту, закончив курсы (трактористов) механизаторов.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214546" y="2491081"/>
            <a:ext cx="692945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октября 1943 года работал в колхозе д. Шилова.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Старшая сестра Зоя вспоминала, что "Николай очень любил свою работу, а своего стального друга просто обожал. Работали весной, в посевную, и осенью, в уборочную, от зари до зари.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началась Великая Отечественная война, Николаю исполнилось 15 лет.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Всей деревней провожали каждого, кто уходил на фронт. Уже тогда у него появилась мысль - стать добровольцем, но  пока 12-летние - 15-летние мальчишки нужны были в деревне, в колхозе и поэтому ещё с большим энтузиазмом брались за любую работу. Едва исполнилось ему 17 лет, в октябре 1943 года  ушёл на фронт добровольцем.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Тех, кто был до войны трактористом, обучали какое-то время в школе танкистов - и на передовую. Служил на Украинском фронте. Под Житомиром получил контузию, лежал в госпитале. В 1944 году немцы, уже понимая, что силы их надломлены, стали очень жестокими, поэтому и у советского командования приказы по отношению к врагу тоже ужесточились. По воспоминаниям Николая Павловича, от некоторых приказов даже мурашки по телу ползли, но приказ есть приказ – выполняли.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357290" y="379060"/>
            <a:ext cx="74295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окончания войны пришлось пройти и срочную службу в армии, поэтому домой вернулся только в 1951 году.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Работал в колхозе имени Ф.П. Доронина, который затем был реорганизован в совхоз "Демьянский"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Николай Павлович награжден медалью "За освоение целинных земель",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вет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928858" y="-1714536"/>
            <a:ext cx="10432911" cy="73756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lum bright="18000" contrast="3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14290"/>
            <a:ext cx="1857388" cy="2428892"/>
          </a:xfrm>
          <a:prstGeom prst="rect">
            <a:avLst/>
          </a:prstGeom>
          <a:noFill/>
          <a:ln>
            <a:noFill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928926" y="140499"/>
            <a:ext cx="621507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Кобылин Петр Яковлевич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(1925-1994гг.)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071802" y="1281873"/>
            <a:ext cx="607219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Пётр Яковлевич родился в 1925 году в деревне Рачёво  Демьянского сельского совета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Получил образование 6 классов.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Призван в ряды Красной Армии в 1942 году. Воевал на 2-ом Украинском фронте.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2214546" y="2549793"/>
            <a:ext cx="664373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 командиром пулеметного отделения 6 гвардейского полка 2 гвардейской стрелковой дивизии. В октябре 1943 года под городом  Кривой Рог ранен, находился на излечении в военно-полевом госпитале. Позднее  вернулся в часть, продолжал служить командиром отделения разведки.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оставался в армии кадровым офицером. Уволился в запас 27 июня 1956 года. Долгое время работал управляющим фермы № 1 совхоза «Демьянский». Пётр Яковлевич  награждён орденами Красной Звезды,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степени, медалями «За боевые заслуги», «За освобождение Праги», «За победу над Германией»,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4" name="Рисунок 13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DSC00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285728"/>
            <a:ext cx="2000246" cy="26669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86116" y="285728"/>
            <a:ext cx="55721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Пуртов Павел Григорьевич.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(1920-1993гг.)</a:t>
            </a:r>
          </a:p>
          <a:p>
            <a:pPr algn="ctr"/>
            <a:endParaRPr lang="ru-RU" b="1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214678" y="1471019"/>
            <a:ext cx="578647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Павел Григорьевич родился 16 марта 1920 года в деревне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Тугалово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семилетнюю школу в 1936 году. Работал секретарём.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ряды Красной Армии был призван в 1939 году и зачислен курсантом пехотного училища в г. Владивосток. Там и застала его война. Окончив училище в звании лейтенанта, П.Г. Пуртов уходит на фронт.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214546" y="3096977"/>
            <a:ext cx="671517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августе 1941 года, будучи командиром взвода, в составе 22-го полка 92 стрелковой дивизии отдельной Приморской армии, был направлен в действующую армию на Ленинградский фронт. Участвовал в боях по освобождению города Тихвин. Был контужен. Его доставили в город Боровичи Ленинградской области, где и проходило лечение. Вскоре после лечения вернулся в строй. Получил назначение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Волховский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фронт.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П.Г. Пуртов рассказывает эпизод из фронтовой жизни.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Февраль 1942 года.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Волховский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фронт. Немецкие войска занимают оборону на западном берегу реки Волхов. Наши войска – восточный берег. Ширина реки 600-700 метров. Западный берег реки, занятый немцами, обрывистый, 2-3 метра высотой. Моему взводу и отделению сапёров приказано: под покровом темноты и сильной пурги преодолеть нейтральную зону по льду Волхова, проделать проходы в проволочных заграждениях, захватить плацдарм и удержать его до прихода главных сил.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2000" contrast="24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967" b="4669"/>
          <a:stretch>
            <a:fillRect/>
          </a:stretch>
        </p:blipFill>
        <p:spPr bwMode="auto">
          <a:xfrm>
            <a:off x="1142976" y="214290"/>
            <a:ext cx="1617980" cy="23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2928926" y="94438"/>
            <a:ext cx="62150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Дягилев Иван Иванович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(1919-1982гг.)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143240" y="1336267"/>
            <a:ext cx="564360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Иван Иванович до войны работал в деревне Чёрный Яр учётчиком в колхозе.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военную службу призвался 10.09.1939года.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Рядовой,  22 стрелковый полк. Воевал на Белорусском фронте связистом.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071670" y="2586641"/>
            <a:ext cx="68580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1941 году получил ранение в г. Буй.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в 1942 году по ранению.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 жил с семьёй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работал инструктором, бухгалтером.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Последние годы жизни работал в НПС, оттуда и ушёл на пенсию. Имеет награды: медаль «За победу над Германией», юбилейные медали.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14290"/>
            <a:ext cx="1857388" cy="2818706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357290" y="239997"/>
            <a:ext cx="778671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60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2400" algn="l"/>
                <a:tab pos="3168650" algn="ctr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Кобылин  Георгий Иванович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160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2400" algn="l"/>
                <a:tab pos="3168650" algn="ctr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(1923-2003гг.)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428992" y="1674665"/>
            <a:ext cx="54292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Георгий Иванович родился в деревне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Гатилова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Демьянского с/совета. 29 апреля 1923 года, окончил 7 классов Демьянской школы, после учился в Тобольском педучилище, работал учителем в Демьянской школе.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1941 году был призван в Советскую Армию. В армии окончил Иркутское военное авиационное училище.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143108" y="3144093"/>
            <a:ext cx="678661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авиатехником в 49 отдельном корректировочном полку, готовил самолеты к вылету на задание. Награжден медалями «За боевые заслуги», «За Победу над Германией».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окончания войны, с 1945 года работал в Тобольском аэропорту, позднее в Подгорной МТС, в совхозе «Демьянский», с 1963 года - учителем машиноведения в ДСШ, после на ЛПДС «Демьянское»,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Награжден медалью «Ветеран труда» за долголетний добросовестный труд.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85728"/>
            <a:ext cx="1857388" cy="2571768"/>
          </a:xfrm>
          <a:prstGeom prst="rect">
            <a:avLst/>
          </a:prstGeom>
          <a:noFill/>
          <a:ln>
            <a:noFill/>
          </a:ln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214678" y="451628"/>
            <a:ext cx="5715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Дамкин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Иван Михайлович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(1923-1986гг.)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143240" y="1610301"/>
            <a:ext cx="55721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Иван Михайлович родился в 1923 году в селе Демьянское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3143240" y="2335196"/>
            <a:ext cx="571504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Ушел на фронт 15 декабря 1941 года. В 1942 году окончил полковую школу. Служил пулеметчиком танкового отделения в 105 стрелковом полку, командиром отделения, наводчиком. Дважды был в госпитале по ранению. Летом 1942 года получил ранение в правое бедро, осенью 1943 года - в левую ногу. Уволен в запас 27 декабря 1943 года. По возвращении домой работал в совхозе «Демьянский».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r="12273" b="21254"/>
          <a:stretch>
            <a:fillRect/>
          </a:stretch>
        </p:blipFill>
        <p:spPr bwMode="auto">
          <a:xfrm>
            <a:off x="1071538" y="285728"/>
            <a:ext cx="2071702" cy="2500330"/>
          </a:xfrm>
          <a:prstGeom prst="rect">
            <a:avLst/>
          </a:prstGeom>
          <a:noFill/>
          <a:ln>
            <a:noFill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357554" y="297240"/>
            <a:ext cx="57864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Бакшеев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Алексей Степанович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(1914-1992гг.)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3357554" y="1312402"/>
            <a:ext cx="55721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Алексей Степанович родился в 1914 году в деревне Бакшеева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3 класса.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Призван в ряды Красной Армии 13 августа 1941 года. Воевал в составе 14 минометной бригады минометчиком на 1-ом, 2-ом, 3-ем Украинских фронтах, участник Курской битвы.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071670" y="2752617"/>
            <a:ext cx="678661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14 августа 1943 года получил тяжёлое ранение в правую ногу. После длительного лечения 24 марта 1944 года был демобилизован из рядов армии по состоянию здоровья.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Награждён медалью «За победу над Германией», юбилейными наградами. После войны работал бакенщиком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участка, жил в деревне Луговая Суббота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Тугаловского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сельского совета.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Указом Президиума Верховного Совета СССР от 11 марта 1985 года Алексей Степанович награждён орденом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1071538" y="285728"/>
          <a:ext cx="1940610" cy="2428892"/>
        </p:xfrm>
        <a:graphic>
          <a:graphicData uri="http://schemas.openxmlformats.org/presentationml/2006/ole">
            <p:oleObj spid="_x0000_s37889" name="Picture" r:id="rId4" imgW="2701777" imgH="3290809" progId="Word.Picture.8">
              <p:embed/>
            </p:oleObj>
          </a:graphicData>
        </a:graphic>
      </p:graphicFrame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143240" y="463129"/>
            <a:ext cx="6000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Мухин Георгий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Сафронович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(1914-1969гг.)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3143240" y="1872933"/>
            <a:ext cx="55721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Георгий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Сафронович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д. Б.Ярок,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войны работал председателем колхоза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2214546" y="2754028"/>
            <a:ext cx="692945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1941 году призван в ряды Красной Армии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с 1941 года по 1945 г., с боями дошел до Берлина.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осколочное ранение в ногу, лежал в госпитале. Имеет награды: медаль «За победу над Германией», и др.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Домой вернулся в 1945 году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жил в деревне Большой Ярок,  работал в колхозе счетоводом, бригадиром.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-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11977"/>
          <a:stretch>
            <a:fillRect/>
          </a:stretch>
        </p:blipFill>
        <p:spPr bwMode="auto">
          <a:xfrm>
            <a:off x="1142976" y="285728"/>
            <a:ext cx="2294134" cy="2571768"/>
          </a:xfrm>
          <a:prstGeom prst="rect">
            <a:avLst/>
          </a:prstGeom>
          <a:noFill/>
          <a:ln>
            <a:noFill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714744" y="21870"/>
            <a:ext cx="51435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Черняков Александр Фёдорович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(1910-1987гг.)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571868" y="1511012"/>
            <a:ext cx="52864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Александр Фёдорович родился в деревне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Чернякова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Демьянского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начала войны до 1943 года работал на военном заводе на Урале.  В 1943 ушёл на фронт.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143108" y="2834841"/>
            <a:ext cx="671517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на 4-ом Украинском фронте. Получил ранение. После излечения продолжал воевать в 721 стрелковом полку.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1945 году вернулся домой. Награждён медалью «За Победу над Германией», юбилейными наградами.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После войны работал на маслозаводе в селе Демьянское.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24000" contrast="3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17647"/>
          <a:stretch>
            <a:fillRect/>
          </a:stretch>
        </p:blipFill>
        <p:spPr bwMode="auto">
          <a:xfrm>
            <a:off x="1071538" y="285728"/>
            <a:ext cx="2407205" cy="26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571736" y="558785"/>
            <a:ext cx="65722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Ильин  Дмитрий Арсеньевич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685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(1924-1973гг.)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643306" y="1382179"/>
            <a:ext cx="50720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Дмитрий Арсеньевич в Курской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Ушёл на фронт в 1941 году. Воевал на Курской дуге.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 время боёв получил ранение в руку. Был на излечении в госпитале.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714612" y="3064133"/>
            <a:ext cx="60007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Награждён медалью «За Победу над Германией»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После войны жил на севере, позднее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Работал киномехаником в Увате,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Мурзе.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" name="Рисунок 12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2000" contrast="3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42852"/>
            <a:ext cx="2090868" cy="2857520"/>
          </a:xfrm>
          <a:prstGeom prst="rect">
            <a:avLst/>
          </a:prstGeom>
          <a:noFill/>
          <a:ln>
            <a:noFill/>
          </a:ln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3357554" y="380190"/>
            <a:ext cx="578644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36738" algn="l"/>
                <a:tab pos="2397125" algn="ctr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Вторушин Никита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Маркелович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36738" algn="l"/>
                <a:tab pos="2397125" algn="ctr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(1914-1988 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286116" y="1506245"/>
            <a:ext cx="564360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Никита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Маркелович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родился в 1914 году в деревне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Чернякова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Демьянского сельского совета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В 1926 году окончил 4 класса Демьянской начальной школы.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10 декабря 1939 года был призван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Уватским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РВК на действительную службу в ряды Красной Армии.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2357422" y="3057940"/>
            <a:ext cx="657229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Службу проходил в составе 9 стрелкового полка стрелком. С августа 1941 года воевал в составе 771 стрелкового полка. 13 октября 1941 года попал в плен. Воевал в Польше в партизанских отрядах.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августа 1945 года продолжил службу в 176 батальоне трофейного обслуживания стрелком.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из рядов армии 23 ноября 1946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вернулся в родное село и работал в совхозе кузнецом.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Никита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Маркелович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награждён орденом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медалями «За боевые заслуги», «За Победу над Германией»,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36000" contrast="48000"/>
            <a:grayscl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8772"/>
          <a:stretch>
            <a:fillRect/>
          </a:stretch>
        </p:blipFill>
        <p:spPr bwMode="auto">
          <a:xfrm>
            <a:off x="1142976" y="214290"/>
            <a:ext cx="2214204" cy="2857520"/>
          </a:xfrm>
          <a:prstGeom prst="rect">
            <a:avLst/>
          </a:prstGeom>
          <a:noFill/>
          <a:ln>
            <a:noFill/>
          </a:ln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500430" y="451628"/>
            <a:ext cx="56435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Шуклин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Михаил Семёнович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(1914-1995гг.)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571868" y="1696989"/>
            <a:ext cx="557213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Михаил Семёнович в 1914 году в деревне Трухина Демьянского сельского совета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В 1928 году окончил 4 класса Демьянской начальной школы.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 действительную службу в ряды Красной Армии призван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Тобольским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ОГВК 20 октября 1937 года.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285984" y="3182127"/>
            <a:ext cx="671517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Службу проходил в городе Благовещенске в составе 103 отдельного строительного батальона стрелком. С октября 1939 года по август 1942 года продолжал службу во внутренних войсках НКВД. С августа 1942 года служил в 675 отдельном батальоне связи телефонистом. Контужен в Сталинграде.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на 1-ом,  2-ом, 3-ем Белорусских фронтах, в Польше, Восточной Пруссии, в Германии. В феврале 1945 года под г. Кенигсбергом был ранен в правую руку, находился в госпитале на излечении до июня 45-го.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по ранению 15 июня 1945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в колхозе имени Доронина.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Михаил Семенович награждён орденом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8148"/>
          <a:stretch>
            <a:fillRect/>
          </a:stretch>
        </p:blipFill>
        <p:spPr bwMode="auto">
          <a:xfrm>
            <a:off x="1142975" y="214290"/>
            <a:ext cx="1994631" cy="2928958"/>
          </a:xfrm>
          <a:prstGeom prst="rect">
            <a:avLst/>
          </a:prstGeom>
          <a:noFill/>
          <a:ln>
            <a:noFill/>
          </a:ln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286116" y="451628"/>
            <a:ext cx="58578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Кобылин Яков Антонович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(1900-1973гг.)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286116" y="1653835"/>
            <a:ext cx="564360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Яков Антонович родился 22 октября 1900 года в деревне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Гатилово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Демьянского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  гражданской войны, воевал в дивизии Чапаева.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2285984" y="3098671"/>
            <a:ext cx="664373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Яков Антонович родился 22 октября 1900 года в деревне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Гатилово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Демьянского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  гражданской войны, воевал в дивизии Чапаева.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в колхозе.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 сентября  1941 год ушёл на фронт. Воевал на Украинском и Сталинградском фронтах. В одном из боёв засыпало землёй и только  по штыку смогли его найти. Под Сталинградом был тяжело ранен и контужен.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марте 1944 года демобилизован. Имеет награды: медаль «За победу над Германией»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768279"/>
            <a:ext cx="8614009" cy="60897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928794" y="1960112"/>
            <a:ext cx="692948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3 часа ночи противник был выбит из первых линий траншей - и плацдарм захвачен.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5 часов утра, под прикрытием артподготовки, перешли в наступление наши основные силы.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 проведение этой операции награждён орденом Красной Звезды.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марте 1942 года был тяжело ранен, доставлен в один из госпиталей города Иваново.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длительного лечения направлен командиром роты на курсы младших командиров.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1944 году откомандирован в отдел кадров Наркомата Обороны и направлен на должность командира роты в Новосибирское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военно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пехотное училище, в звании капитана.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День Победы встретил в училище, демобилизовался из армии в 1951 году.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 трудовое отличие в 1966 году награжден орденом Трудового Красного Знамени.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1985 году – орденом Отечественной войны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214414" y="81232"/>
            <a:ext cx="77153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Одетые в белые маскировочные халаты, штурмовая группа в 12-00 ночи начала по-пластунски продвигаться к обороне вражеских укреплений. Глубина снежного покрова более метра. Река освещается висячими ракетами. Светло, как днём. В 2 часа 17 минут сапёры, а за ними и штурмовая группа достигли берега. Сапёры в считанные минуты проделали проходы в проволочных заграждениях, сооружённых на льду. Оставалось преодолеть обрывистый берег и захватить плацдарм. Штурмовая группа действовала героически. Подставляя один другому спины и плечи, бойцы оказывались на берегу и тут же, применяя гранаты и огонь, автоматчики продвигались вперёд.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 descr="вет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935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6000" contrast="3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214290"/>
            <a:ext cx="2159214" cy="2786082"/>
          </a:xfrm>
          <a:prstGeom prst="rect">
            <a:avLst/>
          </a:prstGeom>
          <a:noFill/>
          <a:ln>
            <a:noFill/>
          </a:ln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3500430" y="201595"/>
            <a:ext cx="56435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Мухин Михаил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Сафронович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(1916-1968гг.)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428992" y="1265177"/>
            <a:ext cx="550072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Михаил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Сафронович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родился в 1916 году в деревне Большой Ярок  Демьянского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в армию в 1939 году, рядовой. Войну встретил, находясь на действительной службе. Участвовал в Великой Отечественной войне с самого начала и до 1944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2285984" y="3010874"/>
            <a:ext cx="664373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 контужен и тяжело ранен в голову. Находился в госпитале на излечении. В 1944 году был демобилизован по ранению. После войны работал кладовщиком в колхозе имени Доронина.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длительной болезни весной 1961 года скончался в г. Тюмени.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4616" r="16287" b="9683"/>
          <a:stretch>
            <a:fillRect/>
          </a:stretch>
        </p:blipFill>
        <p:spPr bwMode="auto">
          <a:xfrm>
            <a:off x="1214414" y="214290"/>
            <a:ext cx="1844506" cy="3000396"/>
          </a:xfrm>
          <a:prstGeom prst="rect">
            <a:avLst/>
          </a:prstGeom>
          <a:noFill/>
          <a:ln>
            <a:noFill/>
          </a:ln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3428992" y="308752"/>
            <a:ext cx="54292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Шехирев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Ефим Иванович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(1909-1983гг)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286116" y="1466079"/>
            <a:ext cx="564360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Ефим Иванович родился 15 сентября 1909 году в селе Демьянское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1941 году 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в ряды Красной Армии. Служил под Ленинградом в отдельном лыжном батальоне автоматчиком, командиром взвода. Участвовал в боевых действиях, ходил в разведку в тыл врага.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2214546" y="3325055"/>
            <a:ext cx="67151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 контужен, получил ранение малой берцовой кости. В 1943 году был комиссован по ранению.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Вернувшись домой, 15 лет работал в Демьянском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рыбоучастке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рыбаком, затем на НПС  охранником ВОХР.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Награжден  медалями «За отвагу», «За Победу над Германией», имеет юбилейные награды.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2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10767"/>
          <a:stretch>
            <a:fillRect/>
          </a:stretch>
        </p:blipFill>
        <p:spPr bwMode="auto">
          <a:xfrm>
            <a:off x="1043608" y="188640"/>
            <a:ext cx="1979565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3203848" y="95301"/>
            <a:ext cx="58326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Муранов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Иван Иванович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(1921 - 1978гг.)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3131840" y="1237555"/>
            <a:ext cx="53285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Иван Иванович родился в 1921 году в селе Демьянском,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Окончил 5 классов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по мобилизации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15 декабря 1941 года.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2267744" y="2946113"/>
            <a:ext cx="633670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в 229 стрелковой дивизии снайпером, затем в 123 отдельном саперном батальоне сапером. В мае 1943 был тяжело ранен. Три месяца провел в госпитале и в августе 1943 года был уволен в запас по состоянию здоровья. В мае 1945 года Иван Иванович повторно ушел на фронт в 13 отдельный стрелковый батальон – стрелком.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тяжелое ранен в челюсть, кисть, грудную клетку, бедро.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из Армии по состоянию здоровья 5 октября 1945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в сельпо заготовителем.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медаль «За победу над Германией», юбилейные награды.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30000" contrast="42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15594"/>
          <a:stretch>
            <a:fillRect/>
          </a:stretch>
        </p:blipFill>
        <p:spPr bwMode="auto">
          <a:xfrm>
            <a:off x="1043608" y="476672"/>
            <a:ext cx="1905962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3203848" y="488017"/>
            <a:ext cx="59401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Курбатов Яков Григорьевич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(1926-1985гг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3203848" y="2132588"/>
            <a:ext cx="56886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Яков Григорьевич родился в 1926 году 21 октября в деревне Остров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Черноярского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сельсовета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6 классов.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2339752" y="3031111"/>
            <a:ext cx="65527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ряды Красной Армии  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20 октября 1943 года. Обучение проходил в городе Тюмени в 25 стрелковом полку до мая 1944 года, затем был отправлен на фронт.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в мотострелковой гвардейской бригаде Прибалтийского фронта, где и был ранен. В ходе ВОВ получил три ранения.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в 1947 году. После войны работал на ЛПДС «Демьянское» стрелком ВОХР.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Награжден орденом Красной Звезды, медалями «За боевые заслуги», «За Победу над Германией».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1668411" cy="2162349"/>
          </a:xfrm>
          <a:prstGeom prst="rect">
            <a:avLst/>
          </a:prstGeom>
          <a:noFill/>
          <a:ln>
            <a:noFill/>
          </a:ln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3131840" y="589374"/>
            <a:ext cx="58326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Курбатов Дмитрий Павлович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(1907-1981гг.)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2987824" y="1583660"/>
            <a:ext cx="59766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Дмитрий Павлович родился 7 ноября 1907 года в селе Демьянское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3 класса.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2195736" y="2566107"/>
            <a:ext cx="669674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 марта 1942 года призван по мобилизации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в ряды Красной Армии. Воевал под Ленинградом в звании главного корабельного старшины форта «Красная горка». 16 апреля 1942 года получил ранение в голову.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февраля 1943 года сражался в составе 161 стрелкового полка старшиной батареи. 8 марта 1943 года был тяжело ранен и эвакуирован в госпиталь. После излечения 8 июля 1943 года был уволен в запас по состоянию здоровья.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Дмитрий Павлович награждён орденом Отечественной войны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медалью «За Победу над Германией», юбилейными наградами.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8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1777245" cy="2592288"/>
          </a:xfrm>
          <a:prstGeom prst="rect">
            <a:avLst/>
          </a:prstGeom>
          <a:noFill/>
          <a:ln>
            <a:noFill/>
          </a:ln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3059832" y="517366"/>
            <a:ext cx="58326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Жданов Николай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(1924-1975гг.)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3131840" y="1640797"/>
            <a:ext cx="57606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Никонович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родился в 1924 году в деревне Большой Ярок Демьянского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на фронт в 1942 году.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2339752" y="2738413"/>
            <a:ext cx="662473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Первое боевое крещение получил под Белгородом. Воевал на Калининском фронте в 48 отдельном минометном батальоне. Получил  ранение на станции Прохоровка в июне 1943 года. В 1944 году был ранен в левый бок.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Награжден медалью «За Победу над Германией», юбилейными наградами.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Николай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Никонович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жил и работал в деревне Большой Ярок Демьянского сельсовета.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3" name="Рисунок 12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7930" b="7378"/>
          <a:stretch>
            <a:fillRect/>
          </a:stretch>
        </p:blipFill>
        <p:spPr bwMode="auto">
          <a:xfrm>
            <a:off x="1043608" y="548680"/>
            <a:ext cx="1710988" cy="2234927"/>
          </a:xfrm>
          <a:prstGeom prst="rect">
            <a:avLst/>
          </a:prstGeom>
          <a:noFill/>
          <a:ln>
            <a:noFill/>
          </a:ln>
        </p:spPr>
      </p:pic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3131840" y="697386"/>
            <a:ext cx="58326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Белкин Михаил Дмитриевич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(1917-1972гг.)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988840"/>
            <a:ext cx="59046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Михаил Дмитриевич родился 14 октября 1917 года в деревне Новоселово, </a:t>
            </a:r>
            <a:r>
              <a:rPr lang="ru-RU" dirty="0" err="1" smtClean="0"/>
              <a:t>Тобольского</a:t>
            </a:r>
            <a:r>
              <a:rPr lang="ru-RU" dirty="0" smtClean="0"/>
              <a:t> района Тюменской области. До войны работал шофером. </a:t>
            </a:r>
            <a:endParaRPr lang="ru-RU" dirty="0"/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2627784" y="2898979"/>
            <a:ext cx="612068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в Армию в августе 1942 года. Всю войну прошел с полуторкой (грузовая машина). Служил в 12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автополку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 54 отдельном стрелковом батальоне в звании младшего сержанта. Участвовал в войне с Японией, воевал в составе 410 отдельного автотранспортного батальона.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из Армии 18 мая 1946 года. Долгое время после войны жил и работал в селе Демьянское.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6000" contrast="12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71599" y="188640"/>
            <a:ext cx="1881209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2987824" y="479017"/>
            <a:ext cx="59766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Зарубин Николай Михайлович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(1922-1989гг.)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069" name="Rectangle 5"/>
          <p:cNvSpPr>
            <a:spLocks noChangeArrowheads="1"/>
          </p:cNvSpPr>
          <p:nvPr/>
        </p:nvSpPr>
        <p:spPr bwMode="auto">
          <a:xfrm>
            <a:off x="3059832" y="1749450"/>
            <a:ext cx="583264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Николай Михайлович родился в 1922 году в деревне Рачево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Ушел на фронт в ноябре 1941 года. Воевал на первом Украинском фронте.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070" name="Rectangle 6"/>
          <p:cNvSpPr>
            <a:spLocks noChangeArrowheads="1"/>
          </p:cNvSpPr>
          <p:nvPr/>
        </p:nvSpPr>
        <p:spPr bwMode="auto">
          <a:xfrm>
            <a:off x="2699792" y="2923103"/>
            <a:ext cx="61926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Военная специальность – механик-водитель танка. Служил в 233 танковой бригаде, 156 танкового полка. В боях форсировал реки Буг и Одер.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три ранения. Был ранен под Павловкой (Украина) в 1941 году, в Румынии в 1943 году, на реке Одер в 1945 году. В1944-45 годах служил инструктором в 30 отдельном танковом полку.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Вернулся домой 13 июня 1946 года. Долгое время работал в лесничестве. Награжден орденом Красной Звезды, юбилейными наградами.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5112" r="8691" b="5447"/>
          <a:stretch>
            <a:fillRect/>
          </a:stretch>
        </p:blipFill>
        <p:spPr bwMode="auto">
          <a:xfrm>
            <a:off x="1115616" y="260648"/>
            <a:ext cx="1634546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2843808" y="409354"/>
            <a:ext cx="61206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Питухин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Степан Петрович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(1899-1977 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843808" y="1761133"/>
            <a:ext cx="6192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Степан Петрович ушёл на фронт 12 февраля 1942 года. Воевал в 612 запасной стрелковой дивизии в звании рядового пулемётчика.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2411760" y="2543317"/>
            <a:ext cx="65527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Участвовал в боях на Курско-Брянской дуге.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два ранения и третье отморожение 2-ой степени.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Вернулся с войны в 1944 году в село Демьянское.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медаль «За победу над Германией», юбилейные медали.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долгое время работал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заготзерно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1656184" cy="2669507"/>
          </a:xfrm>
          <a:prstGeom prst="rect">
            <a:avLst/>
          </a:prstGeom>
          <a:noFill/>
          <a:ln>
            <a:noFill/>
          </a:ln>
        </p:spPr>
      </p:pic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3203848" y="1859653"/>
            <a:ext cx="54726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Иван Алексеевич в 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Застаричная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Тюменской области. Окончил  4 класса.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1939 году 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на действительную службу в ряды Красной Армии. Стрелок.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2987824" y="409354"/>
            <a:ext cx="55446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Никуров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Иван Алексеевич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(1921-1998гг.)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2339752" y="3187865"/>
            <a:ext cx="65527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на Украинском фронте.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Награждён орденом Отечественной войны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степени, юбилейными медалями.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 в плену в Чехословакии, Германии.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Уволен в запас 13 мая 1945 года.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Долгие годы жил в селе Демьянское.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125"/>
          <p:cNvPicPr/>
          <p:nvPr/>
        </p:nvPicPr>
        <p:blipFill>
          <a:blip r:embed="rId3" cstate="print">
            <a:lum bright="6000" contrast="6000"/>
            <a:grayscl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985" t="1535" r="75380" b="74696"/>
          <a:stretch>
            <a:fillRect/>
          </a:stretch>
        </p:blipFill>
        <p:spPr bwMode="auto">
          <a:xfrm>
            <a:off x="1142976" y="285728"/>
            <a:ext cx="1785950" cy="2357454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143240" y="353787"/>
            <a:ext cx="58579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Черкашин Григорий Иванович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1925г.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143240" y="1307684"/>
            <a:ext cx="550072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18 января 1925 года в деревне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Тычинская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Окончил 4 класса. До войны работал в колхозе.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Ушёл на фронт в ноябре 1943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Воевал на первом Белорусском (Ленинградском) фронте. Снайпер, автоматчик, пулемётчик, миномётчик.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143108" y="2784067"/>
            <a:ext cx="67151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Участвовал в освобождении Белоруссии, Украины, Латвии, Польши. Получил ранение в Латвии в 1944 году. Дошёл до Берлина, где до демобилизации восстанавливал мосты, дороги, жильё.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в 1950 году из Германии.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Награжден медалями «За отвагу», «За Победу над Германией», «За взятие Берлина», «За освобождение Варшавы», «30 лет Советской Армии  и Флота» и другими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жил в Тобольском районе, позднее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районе в деревне Шилова, работал на сепараторном отделении маслозавода.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Ныне находится на заслуженном отдыхе, живёт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85850" y="-500090"/>
            <a:ext cx="9929850" cy="701996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8000" contrast="30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1828186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3059832" y="553950"/>
            <a:ext cx="583264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Зоркальцев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Василий Григорьевич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(1911-1970 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3131840" y="2258020"/>
            <a:ext cx="58326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Василий Григорьевич ушёл на фронт в 1941 году.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на Северо-Западном фронте в 41 стрелковом полку, 72 стрелковой дивизии, в 3-ем пулемётном батальоне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ранение, находился на излечении в госпитале. Демобилизовался в 1944 году по ранению.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медаль «За победу над Германией», юбилейные.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жил в с. Демьянское  и работал в совхозе бригадиром. Позднее жил в Нефтеюганске.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118"/>
          <p:cNvPicPr/>
          <p:nvPr/>
        </p:nvPicPr>
        <p:blipFill>
          <a:blip r:embed="rId3" cstate="print">
            <a:lum bright="6000"/>
            <a:grayscl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437" t="5177" r="61963" b="60849"/>
          <a:stretch>
            <a:fillRect/>
          </a:stretch>
        </p:blipFill>
        <p:spPr bwMode="auto">
          <a:xfrm>
            <a:off x="1000100" y="214290"/>
            <a:ext cx="2187471" cy="27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3286116" y="94438"/>
            <a:ext cx="56436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Пуртов Иван Петрович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(1894-1980 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3500430" y="1204542"/>
            <a:ext cx="5429288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Иван Петрович родился  в селе Демьянское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губернии в семье крестьянина. Окончил церковно-приходскую школу.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Рано познал тяжёлый крестьянский труд: помогал отцу по хозяйству, заготовлял дрова для пароходов, ловил рыбу.</a:t>
            </a: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3357554" y="2020510"/>
            <a:ext cx="57864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в царской армии, принимал участие в первой мировой войне.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период становления Советской власти в родном крае участвовал в организации Советов, избирался председателем с/совета.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2214546" y="2930946"/>
            <a:ext cx="671517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1930-е годы, во время образования колхозов, работал председателем колхоза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позднее в Нижнем Романе. Отстаивал интересы крестьян в борьбе за землю.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этот трудный поворотный период Иван Петрович не избежал судьбы многих участников тех событий и был освобождён от обязанностей председателя. Работал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лесообъездчиком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наблюдателем на водомерном посту Демьянской метеостанции.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1941 году гидрометеостанция находилась на военном положении, Иван Петрович по броне продолжал работать.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22 октября 1942 года был мобилизован в ряды Красной Армии на нестроевую службу (ввиду ослабленного слуха) во второй обоз под Ленинградом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Это были трагические дни, ночи, месяцы блокады. Видел смерть, голод, слёзы. Погибали тысячи жителей Ленинграда, но город жил, боролся и не сдавался. Единственная «дорога жизни» через Ладогу помогала ленинградцам выжить в те трудные дни. Иван Петрович от истощения организма попал в госпиталь.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снятия блокады прошёл со вторым обозом всю  Белоруссию и дошёл до Кенигсберга.  Там и встретил Победу.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летом 1945 года.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прибыл 26 августа 1945 года.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медаль «За оборону Ленинграда», «За победу над Германией», юбилейные медали.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36000" contrast="3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13655"/>
          <a:stretch>
            <a:fillRect/>
          </a:stretch>
        </p:blipFill>
        <p:spPr bwMode="auto">
          <a:xfrm>
            <a:off x="1071538" y="285728"/>
            <a:ext cx="2128848" cy="2684955"/>
          </a:xfrm>
          <a:prstGeom prst="rect">
            <a:avLst/>
          </a:prstGeom>
          <a:noFill/>
          <a:ln>
            <a:noFill/>
          </a:ln>
        </p:spPr>
      </p:pic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3571868" y="273033"/>
            <a:ext cx="52149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Захаров Григорий Петрович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(1906-1975гг.)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3357554" y="1331202"/>
            <a:ext cx="564360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Григорий Петрович родился в селе Демьянское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1941 году 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в ряды Красной Армии. Служил в морских войсках, в 3-ей бригаде моряков.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 сентября 1942 года получил тяжёлое ранение в голову под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г. Тихвин. Лежал 5 месяцев в госпитале.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по ранению.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Вернувшись домой, работал в совхозе «Демьянский».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Награждён медалью "За отвагу", "За Победу над Германией".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8640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48000" contrast="3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5000" b="8078"/>
          <a:stretch>
            <a:fillRect/>
          </a:stretch>
        </p:blipFill>
        <p:spPr bwMode="auto">
          <a:xfrm>
            <a:off x="1142976" y="214290"/>
            <a:ext cx="2043122" cy="3064683"/>
          </a:xfrm>
          <a:prstGeom prst="rect">
            <a:avLst/>
          </a:prstGeom>
          <a:noFill/>
          <a:ln>
            <a:noFill/>
          </a:ln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3428992" y="201595"/>
            <a:ext cx="55007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Зарубин Степан Андреевич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(1918-1983гг.)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428992" y="1367260"/>
            <a:ext cx="5500726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Степан Андреевич родился в селе Демьянское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4 класса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ВОВ жил в с. Уват работал инструктором-организатором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Райзо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26 июля 1941 года 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РВК на действительную службу в ряды Красной Армии.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2214546" y="3429000"/>
            <a:ext cx="6715172" cy="232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в 1127 артиллерийском полку - радиотелефонистом.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12.1943 по 10.1945 года  служил в 1292 противотанковом полку.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 младшим сержантом, командиром отделения.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боях  ранен в правую ногу.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Победу встретил в Германии.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медаль «За победу над Германией», юбилейные медали.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15 октября 1945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бухгалтером в совхозе "Демьянский".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35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8000" contrast="6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14290"/>
            <a:ext cx="1991350" cy="2828938"/>
          </a:xfrm>
          <a:prstGeom prst="rect">
            <a:avLst/>
          </a:prstGeom>
          <a:noFill/>
          <a:ln>
            <a:noFill/>
          </a:ln>
        </p:spPr>
      </p:pic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3214678" y="373831"/>
            <a:ext cx="59293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Букаринов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Фёдор Григорьевич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(1925 - 1995гг.)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3357554" y="1989796"/>
            <a:ext cx="57864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Фёдор Григорьевич в селе Демьянское,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Образование 5 классов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Ушёл на фронт  5 января 1943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2071670" y="3245052"/>
            <a:ext cx="685804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в действительной стрелковой 22 бригаде на Урале, 2-ой гвардейской в Москве. Готовили снаряды на 868 военном складе. Демобилизовался 7 августа 1947 года. Имеет награды: медаль «За победу над Германией», юбилейные медали.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в совхозе "Демьянский", в сельпо.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4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r="4645" b="16003"/>
          <a:stretch>
            <a:fillRect/>
          </a:stretch>
        </p:blipFill>
        <p:spPr bwMode="auto">
          <a:xfrm>
            <a:off x="1071538" y="357166"/>
            <a:ext cx="1944789" cy="2543186"/>
          </a:xfrm>
          <a:prstGeom prst="rect">
            <a:avLst/>
          </a:prstGeom>
          <a:noFill/>
          <a:ln>
            <a:noFill/>
          </a:ln>
        </p:spPr>
      </p:pic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3143240" y="549179"/>
            <a:ext cx="6000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Васильев Фёдор Иванович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(1926-1983 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3143240" y="1879964"/>
            <a:ext cx="578647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Фёдор Иванович в Чувашской АССР,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Батыреевского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с.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Ахпардино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Образование 4 класса.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на действительную военную службу в 1943 году. Стрелковая часть, стрелок. Уволен в запас 18 февраля 1944 года по болезни Приехал в село Демьянское в 1961 году из Чувашии. Работал кузнецом в совхозе "Демьянский".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357166"/>
            <a:ext cx="2115517" cy="27336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357554" y="414779"/>
            <a:ext cx="557216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Копотилов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Александр Ефимович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(1918-1993гг.)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0357" name="Rectangle 5"/>
          <p:cNvSpPr>
            <a:spLocks noChangeArrowheads="1"/>
          </p:cNvSpPr>
          <p:nvPr/>
        </p:nvSpPr>
        <p:spPr bwMode="auto">
          <a:xfrm>
            <a:off x="3500430" y="1708230"/>
            <a:ext cx="535785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Александр Ефимович в п.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Ситик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Демьянского с/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Тюменской области. Призван на действительную военную службу 12 мая 1940 года. Рядовой, 531 стрелкового полка – стрелок.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Находился в плену с 21.07.41 по 05.1945 года. Уволен в запас 20 мая 1945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После войны работал в Демьянском  сельпо рабочим.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4852" b="22371"/>
          <a:stretch>
            <a:fillRect/>
          </a:stretch>
        </p:blipFill>
        <p:spPr bwMode="auto">
          <a:xfrm>
            <a:off x="1000100" y="214290"/>
            <a:ext cx="2290355" cy="2714644"/>
          </a:xfrm>
          <a:prstGeom prst="rect">
            <a:avLst/>
          </a:prstGeom>
          <a:noFill/>
          <a:ln>
            <a:noFill/>
          </a:ln>
        </p:spPr>
      </p:pic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3571868" y="76906"/>
            <a:ext cx="557213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Перевалов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Николай Ефимович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(1926-1976гг.)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3428992" y="1391759"/>
            <a:ext cx="57150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Николай Ефимович родился в д. Б. Ярок,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Тюменской области. Окончил 4 класса.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войны работал в колхозе. Помогал взрослым на сенокосе, уборке урожая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Ушёл на фронт в октябре 1943 года, ефрейтор, 767 миномётного полка, далее 834 артиллерийского полка.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2071670" y="3064692"/>
            <a:ext cx="685804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на 2-ом Белорусском фронте, под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Белостоком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был первым номером ПТР.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Осенью 1944 года воевал на Прибалтийском фронте автоматчиком.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 октября 1944 года получил ранение, после госпиталя снова вернулся в ту же дивизию, участвовал в ликвидации Курляндской группировки.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в июне 1945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медаль «За победу над Германией», юбилейные медали.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трудился в совхозе "Демьянский».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14290"/>
            <a:ext cx="1967106" cy="2600336"/>
          </a:xfrm>
          <a:prstGeom prst="rect">
            <a:avLst/>
          </a:prstGeom>
          <a:noFill/>
          <a:ln>
            <a:noFill/>
          </a:ln>
        </p:spPr>
      </p:pic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143240" y="112625"/>
            <a:ext cx="58579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Жданов </a:t>
            </a:r>
          </a:p>
          <a:p>
            <a:pPr marL="0" marR="0" lvl="0" indent="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Прокопий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Алексеевич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685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(1923-1986гг.)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3214678" y="1428736"/>
            <a:ext cx="5643602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Прокопий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Алексеевич родился 21 июля 1923 года в деревне  Малый Ярок, Демьянского с/совета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4 класса, с пятнадцати лет работал в колхозе.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Призван в ряды Красной Армии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25 марта 1942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2000232" y="2893215"/>
            <a:ext cx="692948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в 115 стрелковом полку стрелком, в 61 стрелковом полку стрелком, в 49 кавалерийском полку телефонистом и в 179 пушечно - артиллерийском полку  поваром. Дважды находился в госпитале по ранению. 22 июня 1942 года был легко ранен в правую ногу, 30 октября 1942 года  в грудную клетку.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23 декабря 1945 года. Вернувшись с войны, работал в совхозе «Демьянский» бухгалтером, бригадиром гурта, кладовщиком.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Прокопий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Алексеевич награждён орденом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85728"/>
            <a:ext cx="2169393" cy="2524137"/>
          </a:xfrm>
          <a:prstGeom prst="rect">
            <a:avLst/>
          </a:prstGeom>
          <a:noFill/>
          <a:ln>
            <a:noFill/>
          </a:ln>
        </p:spPr>
      </p:pic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3286116" y="296687"/>
            <a:ext cx="585788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Меньшаев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Андрей 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Панкратович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(1927-1994гг.)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3286116" y="1786079"/>
            <a:ext cx="585788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Андрей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Панкратович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родился 14 января 1927 года в деревне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Ново-Бориски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Северного района Оренбургской области. До войны закончил 5 классов и работал штукатуром.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13 декабря 1944 года призван в ряды Красной Армии Секретарским РВК.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2143108" y="2898378"/>
            <a:ext cx="678661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Службу начал на втором Дальневосточном фронте в составе 28 учебного стрелкового полка курсантом. С мая 1945 года служил в 191 стрелковом полку телефонистом.  Принимал участие  в боях с Японией в августе 1945 года был тяжело ранен в грудь. Демобилизован по ранению 8 марта 1946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жил в селе Демьянское, работал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рыбоучастке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на НПС.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Андрей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Панкратович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награждён орденом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медаль «За отвагу»,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30000" contrast="36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0209" t="10028" b="12241"/>
          <a:stretch>
            <a:fillRect/>
          </a:stretch>
        </p:blipFill>
        <p:spPr bwMode="auto">
          <a:xfrm>
            <a:off x="1142976" y="214290"/>
            <a:ext cx="1928826" cy="2571768"/>
          </a:xfrm>
          <a:prstGeom prst="rect">
            <a:avLst/>
          </a:prstGeom>
          <a:noFill/>
          <a:ln>
            <a:noFill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286116" y="204198"/>
            <a:ext cx="58578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Быкадоров Пётр Афанасьевич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(1913-1994гг.)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500430" y="1431480"/>
            <a:ext cx="550072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Пётр Афанасьевич родился 2 сентября 1913 года в Луганском районе, Ростовской области.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Окончил  7 классов.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Прошёл дорогами войны с августа 1941 года по май 1945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214546" y="2727429"/>
            <a:ext cx="664373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Впервые скрестил оружие с гитлеровцами под Москвой, отсюда держал путь на Бологое, затем со своей частью повернул на Клин, после - на Торопец, Гомель, воевал на Западной Двине под городом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Вележ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 Варшавой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Млавой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Польше, а финишем его схваток с фашистами стал Кенигсберг в Пруссии. Не раз получал ранения и контузии, удостаивался правительственных наград.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Памятный бой под городом Ржевом. Сержант Быкадоров был тогда в составе 48-й отдельной артиллерийской бригады сначала наводчиком 76-миллиметрового орудия, а после ранения командира расчёта стал и наводчиком, и командиром. Артдивизиону, в котором воевал Пётр Афанасьевич, дали приказ выдвинуться в район небольшой деревушки, оборудовать позиции и быть готовым к отражению атаки противника. За умелые действия в схватке с гитлеровцами сержант Быкадоров был представлен к ордену Красной Звезды, а также награжден орденом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медалью «За отвагу»,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14480" y="2911419"/>
            <a:ext cx="5582503" cy="394658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8539" r="6071" b="12500"/>
          <a:stretch>
            <a:fillRect/>
          </a:stretch>
        </p:blipFill>
        <p:spPr bwMode="auto">
          <a:xfrm>
            <a:off x="1000100" y="214290"/>
            <a:ext cx="2000264" cy="2800564"/>
          </a:xfrm>
          <a:prstGeom prst="rect">
            <a:avLst/>
          </a:prstGeom>
          <a:noFill/>
          <a:ln>
            <a:noFill/>
          </a:ln>
        </p:spPr>
      </p:pic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3071802" y="336417"/>
            <a:ext cx="607219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Коркин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Александр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Севастьянович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(1925-1975гг.)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3000364" y="1977869"/>
            <a:ext cx="61436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Александр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Севастьянович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родился 29 августа 1925 года в Курганской области. До войны жил в г. Сургуте. Получил образование 4 класса. Призвался в армию семнадцатилетним юношей из города Сургута 5 января 1943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214546" y="2976723"/>
            <a:ext cx="671517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Боевой путь начинал на Центральном фронте (Орловско-Курская дуга). Воевал на втором Украинском фронте и закончил на первом Белорусском. Участвовал в освобождении Орла, Бухареста, Варшавы, в битве за Берлин.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 дважды ранен: первый раз при взятии города Люблин, второй раз при сражении у реки Эльба.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Запомнились битвы на Курской дуге. Люди не щадили себя, боролись до последней капли крови за светлое будущее человечества.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Окончание войны встретил около города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Ротенова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жил и работал в селе Демьянском.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Александр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Севастьянович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награжден  орденом Славы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медалями «За освобождение Варшавы» (1947г.), «За взятие Берлина» (1947 г.),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10516" b="9525"/>
          <a:stretch>
            <a:fillRect/>
          </a:stretch>
        </p:blipFill>
        <p:spPr bwMode="auto">
          <a:xfrm>
            <a:off x="1071538" y="285728"/>
            <a:ext cx="2072917" cy="28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286116" y="450498"/>
            <a:ext cx="564360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ctr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Спасенников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ctr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Аким Григорьевич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ctr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(1918-1974гг.)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3500430" y="1867060"/>
            <a:ext cx="5429288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ctr"/>
              </a:tabLst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Аким Григорьевич родился в 1918 году в деревне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Ищик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района. Образование 4 класса. До войны работал трактористом.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ctr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на действительную службу 5 сентября 1939 года. Служил в 93 отдельном стрелковом батальоне стрелком. Участвовал в Японской войне. Демобилизован 25 мая 1946 года. После войны жил и работал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2000" contrast="6000"/>
            <a:grayscl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6" y="357166"/>
            <a:ext cx="2179964" cy="2857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3500430" y="271903"/>
            <a:ext cx="54292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Зарубин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Михаил  Харитонович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(1905-1974гг.)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3500430" y="2241249"/>
            <a:ext cx="53578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Михаил Харитонович родился 21 ноября 1905 года в деревне Рачево. До войны жил и работал в колхозе.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Ушел на фронт 23 августа 1941 года, воевал в 56 артиллерийском полку. В 1944 году получил тяжелое ранение в правое плечо. В феврале 1944 года был демобилизован по ранению.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Награжден медалями «За отвагу», «За Победу над Германией», юбилейными медалями. После войны работал в совхозе «Демьянский»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6049"/>
          <a:stretch>
            <a:fillRect/>
          </a:stretch>
        </p:blipFill>
        <p:spPr bwMode="auto">
          <a:xfrm>
            <a:off x="1000100" y="214290"/>
            <a:ext cx="2107836" cy="2828938"/>
          </a:xfrm>
          <a:prstGeom prst="rect">
            <a:avLst/>
          </a:prstGeom>
          <a:noFill/>
          <a:ln>
            <a:noFill/>
          </a:ln>
        </p:spPr>
      </p:pic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3286116" y="773099"/>
            <a:ext cx="58578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Тютин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Петр Максимович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(1923-1985гг.)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214678" y="2020006"/>
            <a:ext cx="564360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Пётр Максимович родился 3 января 1923 года в деревне Солянка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Получил образование 7 классов.                                                      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Ушел на фронт 12 мая 1942 года. Воевал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Волховском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фронте, в 54 стрелковом полку -  стрелком, в 70 стрелковом полку  в/ч 0535. Вернулся домой в 1949 году.                                                              После войны работал в совхозе «Демьянский» (слесарь-водопроводчик)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медали:  "За победу над Германией", "За победу над Японией", награжден юбилейными медалями.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8000" contrast="3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8852"/>
          <a:stretch>
            <a:fillRect/>
          </a:stretch>
        </p:blipFill>
        <p:spPr bwMode="auto">
          <a:xfrm>
            <a:off x="1071538" y="142852"/>
            <a:ext cx="2002099" cy="3109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3143240" y="859721"/>
            <a:ext cx="6000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Алексей Михайлович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(1919-1995гг.)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3214678" y="2206508"/>
            <a:ext cx="578647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Алексей Михайлович родился 16 февраля 1919 г. в д. Трухина,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образование 5 классов.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службы в Армии работал в сельпо с 1938 г. по 1939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auto">
          <a:xfrm>
            <a:off x="2071670" y="3286124"/>
            <a:ext cx="6858048" cy="264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1939 году был призван в ряды Советской Армии, служил 7 лет на Дальнем Востоке в 16 стрелковом полку -  стрелком. С августа 1945 года по сентябрь 1945г. участвовал в боях с Японией. Был контужен.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25.05.1946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председателем колхоза «Рассвет», бригадиром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рыбоучастке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стрелком ВОХР.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1979 году вышел на пенсию, но продолжал работать матросом на пристани.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Алексей Михайлович награждён медалью «За победу над Японией», юбилейными наградами.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05838"/>
            <a:ext cx="7858148" cy="5555361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120"/>
          <p:cNvPicPr/>
          <p:nvPr/>
        </p:nvPicPr>
        <p:blipFill>
          <a:blip r:embed="rId3" cstate="print">
            <a:lum bright="6000"/>
            <a:grayscl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59604" t="10785" b="15552"/>
          <a:stretch>
            <a:fillRect/>
          </a:stretch>
        </p:blipFill>
        <p:spPr bwMode="auto">
          <a:xfrm>
            <a:off x="1000100" y="214290"/>
            <a:ext cx="2181236" cy="27303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473" name="Rectangle 1"/>
          <p:cNvSpPr>
            <a:spLocks noChangeArrowheads="1"/>
          </p:cNvSpPr>
          <p:nvPr/>
        </p:nvSpPr>
        <p:spPr bwMode="auto">
          <a:xfrm>
            <a:off x="3286116" y="118092"/>
            <a:ext cx="564360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Федосимова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Полина Яковлевна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685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(1921-1980гг.)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3214678" y="1357298"/>
            <a:ext cx="571504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Полина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Яковлевна родилась 19 августа 1921 года в  Татарской АССР, деревне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Козловка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Тетюшинского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района. Окончила  7 классов.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войны работала на Куйбышевском мельзаводе электромонтёром.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1943 году окончила окружные курсы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Южноуральского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Военного Округа в городе Уфа, Башкирской АССР. Ушла на фронт в 1943 году. Работала в военном госпитале.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2071670" y="3371975"/>
            <a:ext cx="67866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Воевала на Центральном, втором и третьем Белорусских фронтах. Дошла с дивизией до Кенигсберга. Домой вернулась в 1945 году. Имеет награды: медали «За боевые заслуги», «За победу над Германией», юбилейные награды.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работала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Тугалово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маслозаводе, позднее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рыбоучастке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10905"/>
          <a:stretch>
            <a:fillRect/>
          </a:stretch>
        </p:blipFill>
        <p:spPr bwMode="auto">
          <a:xfrm>
            <a:off x="1071538" y="214290"/>
            <a:ext cx="2175914" cy="286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3286116" y="379060"/>
            <a:ext cx="564360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Берчатов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Василий Григорьевич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(1918-1982гг.)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3428992" y="1923744"/>
            <a:ext cx="54292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Василий Григорьевич родился в 1918 году.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Ушёл на фронт в июне 1942 года. Воевал на Белорусском фронте, был тяжело ранен. Домой вернулся в марте 1944 года. Имеет награды: медаль «За Победу над Германией», юбилейные медали.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5000"/>
          <a:stretch>
            <a:fillRect/>
          </a:stretch>
        </p:blipFill>
        <p:spPr bwMode="auto">
          <a:xfrm>
            <a:off x="1071538" y="214290"/>
            <a:ext cx="1852621" cy="2834883"/>
          </a:xfrm>
          <a:prstGeom prst="rect">
            <a:avLst/>
          </a:prstGeom>
          <a:noFill/>
          <a:ln>
            <a:noFill/>
          </a:ln>
        </p:spPr>
      </p:pic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3214678" y="373831"/>
            <a:ext cx="5715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Медведев Илья Тимофеевич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(1917-1993гг.)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3071802" y="1701665"/>
            <a:ext cx="578647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Илья Тимофеевич призван в ряды Красной Армии 10.09.1939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на Ленинградском фронте.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ранение в 1941 году, находился в госпитале на излечении. Демобилизовался в 1944 году по ранению.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юбилейные медали.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долгое время работал председателем Демьянского с/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начальником пристани.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24000"/>
            <a:grayscl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b="12500"/>
          <a:stretch>
            <a:fillRect/>
          </a:stretch>
        </p:blipFill>
        <p:spPr bwMode="auto">
          <a:xfrm>
            <a:off x="1071538" y="357166"/>
            <a:ext cx="2008683" cy="2486036"/>
          </a:xfrm>
          <a:prstGeom prst="rect">
            <a:avLst/>
          </a:prstGeom>
          <a:noFill/>
          <a:ln>
            <a:noFill/>
          </a:ln>
        </p:spPr>
      </p:pic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3214678" y="201595"/>
            <a:ext cx="57864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Дягилев Филипп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Елизарович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(1903-1978гг.)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3286116" y="1448950"/>
            <a:ext cx="564360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Филипп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Елизарович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был 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в ряды Красной Армии  01.01.1944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в 153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стрелковом  полку.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26.07.1945 года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жил в деревне Мурза, в селе Демьянское.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5556"/>
          <a:stretch>
            <a:fillRect/>
          </a:stretch>
        </p:blipFill>
        <p:spPr bwMode="auto">
          <a:xfrm>
            <a:off x="1142976" y="214290"/>
            <a:ext cx="1928826" cy="2732504"/>
          </a:xfrm>
          <a:prstGeom prst="rect">
            <a:avLst/>
          </a:prstGeom>
          <a:noFill/>
          <a:ln>
            <a:noFill/>
          </a:ln>
        </p:spPr>
      </p:pic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3214678" y="190095"/>
            <a:ext cx="5715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Георгий Михайлович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(1923-1989гг.)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3214678" y="1165584"/>
            <a:ext cx="592932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Родился Георгий Михайлович 21 апреля 1923 года в деревне Мурза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4 класса.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Призван на фронт Ханты-Мансийским ОКРВК 15 мая 1942 года. Боевой путь начал в составе 88 запасного артиллерийского полка артиллеристом, продолжил с июля 1942 по май 1945 года в 464 зенитном артиллерийском дивизионе наводчиком.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2214546" y="3142296"/>
            <a:ext cx="678661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Прошёл войну рядовым. Воевал на Ленинградском фронте. Победу встретил в Чехословакии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(г. Прага). Демобилизовался 27 апреля 1947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в 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Курлан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бригадиром в колхозе "Красный рыбак", позднее в совхозе «Демьянский»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Георгий Михайлович награждён орденом Славы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орденом Отечественной войны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медалями: "За оборону Ленинграда". "За Победу над Германией" и юбилейными наградами.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7884" b="5205"/>
          <a:stretch>
            <a:fillRect/>
          </a:stretch>
        </p:blipFill>
        <p:spPr bwMode="auto">
          <a:xfrm>
            <a:off x="1142976" y="214290"/>
            <a:ext cx="1857388" cy="2571768"/>
          </a:xfrm>
          <a:prstGeom prst="rect">
            <a:avLst/>
          </a:prstGeom>
          <a:noFill/>
          <a:ln>
            <a:noFill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143240" y="48836"/>
            <a:ext cx="60007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Перевалов Василий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Ксенофонтович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(1923-2002гг.)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4678" y="1000108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3143240" y="1116784"/>
            <a:ext cx="5715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Василий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Ксенофонтович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родился в 1923 году, до Великой Отечественной войны жил и работал в селе Демьянском. В ряды Красной Армии был призван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Уватским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райвоенкоматом и в декабре 1941 г. направлен на Сталинградский фронт.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3143240" y="2083567"/>
            <a:ext cx="557216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Сражался под Новороссийском. Первый бой принял у станицы Суворово (недалеко от Донского Калача). Было очень трудно привыкать к боевым действиям. Немецкие войска рвались к Сталинграду. Более месяца сдерживали натиск немцев. В этих упорных боях погибли многие товарищи. Попали в окружение, из окружения выходили организованно большими группами.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48" name="Rectangle 16"/>
          <p:cNvSpPr>
            <a:spLocks noChangeArrowheads="1"/>
          </p:cNvSpPr>
          <p:nvPr/>
        </p:nvSpPr>
        <p:spPr bwMode="auto">
          <a:xfrm>
            <a:off x="2000232" y="3632259"/>
            <a:ext cx="692948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чего попал в 61 стрелковую дивизию, которая после Сталинградской битвы, находилась под станицей Крымской около Новороссийска.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Здесь был ранен, с 23 мая 1943 г. лежал в госпитале в г. Баку около семи месяцев.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1944 году в январе старший сержант Перевалов Василий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Ксенофонтович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вернулся домой.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Заочно закончил бухгалтерский техникум в г. Омске. Избирался депутатом Демьянского с/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С 1952 г. по 1955 г. был председателем Демьянского с/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Более 20 лет работал бухгалтером Демьянского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совхозрабкоопа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Награжден орденом Славы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III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 за операцию под станицей Крымской, юбилейными медалями. Последние годы  жил в городе Тюмени у детей.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3" name="Рисунок 22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2054163"/>
            <a:ext cx="6795105" cy="4803837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7521" name="Object 1"/>
          <p:cNvGraphicFramePr>
            <a:graphicFrameLocks noChangeAspect="1"/>
          </p:cNvGraphicFramePr>
          <p:nvPr/>
        </p:nvGraphicFramePr>
        <p:xfrm>
          <a:off x="1071538" y="214290"/>
          <a:ext cx="2046954" cy="2500306"/>
        </p:xfrm>
        <a:graphic>
          <a:graphicData uri="http://schemas.openxmlformats.org/presentationml/2006/ole">
            <p:oleObj spid="_x0000_s107521" r:id="rId4" imgW="7411485" imgH="16380952" progId="">
              <p:embed/>
            </p:oleObj>
          </a:graphicData>
        </a:graphic>
      </p:graphicFrame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3143240" y="130157"/>
            <a:ext cx="6000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Захаров Иван Григорьевич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(1920- 1984гг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3357554" y="1218268"/>
            <a:ext cx="54292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Иван Григорьевич родился в деревне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Черемкой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Демьянского с/совета в семье Захарова Григория Ивановича.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Окончил 4 класса. С 1938 года работал в рыболовецко-охотничьей артели "Третья пятилетка" охотником.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2428860" y="2845396"/>
            <a:ext cx="650085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на срочную службу в армию 1940 г., рядовой.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25 февраля 1941 года принял военную присягу при 104 арт. полку 152 мм пушек.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на северном фронте,   2-ом Белорусском.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в июне 1946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Домой вернулся 28 января 1948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Иван Григорьевич имеет награды: медаль «За победу над Германией»,  "20 лет Победы в ВОВ 1941-1945гг" и другие юбилейные награды.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 descr="вет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397"/>
          <p:cNvPicPr/>
          <p:nvPr/>
        </p:nvPicPr>
        <p:blipFill>
          <a:blip r:embed="rId3" cstate="print">
            <a:lum bright="12000" contrast="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6549" t="1024" r="9334" b="8745"/>
          <a:stretch>
            <a:fillRect/>
          </a:stretch>
        </p:blipFill>
        <p:spPr bwMode="auto">
          <a:xfrm>
            <a:off x="1142976" y="357166"/>
            <a:ext cx="2070391" cy="2786082"/>
          </a:xfrm>
          <a:prstGeom prst="rect">
            <a:avLst/>
          </a:prstGeom>
          <a:noFill/>
          <a:ln>
            <a:noFill/>
          </a:ln>
        </p:spPr>
      </p:pic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428992" y="129027"/>
            <a:ext cx="54292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Дементьянов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Тимофей Анисимович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(1916-1988гг.)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3286116" y="1632431"/>
            <a:ext cx="5715040" cy="149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Тимофей Анисимович родился в 1916 году в деревне Трухина Демьянского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Ушёл на фронт в 1941 году.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на Калининском, Прибалтийском фронтах. Служил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развед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роте замполитом.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2357422" y="3231287"/>
            <a:ext cx="65722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тяжёлое ранение в голову 26 ноября 1942 года на Калининском фронте около деревни Малая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Клемотина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Полтора года Тимофей Анисимович находился на излечении в госпитале. Вернулся домой летом 1946 года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Тимофей Анисимович награждён  орденом Отечественной войны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медалью "За отвагу", юбилейными медалями.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2000" contrast="7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4378" b="9563"/>
          <a:stretch>
            <a:fillRect/>
          </a:stretch>
        </p:blipFill>
        <p:spPr bwMode="auto">
          <a:xfrm>
            <a:off x="1000100" y="214290"/>
            <a:ext cx="2005021" cy="3043767"/>
          </a:xfrm>
          <a:prstGeom prst="rect">
            <a:avLst/>
          </a:prstGeom>
          <a:noFill/>
          <a:ln>
            <a:noFill/>
          </a:ln>
        </p:spPr>
      </p:pic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3143240" y="237314"/>
            <a:ext cx="6000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Пуртов Алексей Терентьевич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82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(1906-1946гг.)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13667" name="Rectangle 3"/>
          <p:cNvSpPr>
            <a:spLocks noChangeArrowheads="1"/>
          </p:cNvSpPr>
          <p:nvPr/>
        </p:nvSpPr>
        <p:spPr bwMode="auto">
          <a:xfrm>
            <a:off x="3143240" y="1411946"/>
            <a:ext cx="578647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Алексей Терентьевич родился в деревне Большой  Ярок Демьянского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4 класса.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войны работал в колхозе.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в ряды Красной Армии 23 августа 1941года.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в составе 312 сапёрного инженерного батальона в звании рядового. В одном из боев получил тяжёлое ранение в голову. Долгое время находился на излечении в госпитале.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по ранению 13.06.1944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 тяжелой болезни умер в 1946 году.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8987" r="6561"/>
          <a:stretch>
            <a:fillRect/>
          </a:stretch>
        </p:blipFill>
        <p:spPr bwMode="auto">
          <a:xfrm>
            <a:off x="1071538" y="357165"/>
            <a:ext cx="2143140" cy="2642227"/>
          </a:xfrm>
          <a:prstGeom prst="rect">
            <a:avLst/>
          </a:prstGeom>
          <a:noFill/>
          <a:ln>
            <a:noFill/>
          </a:ln>
        </p:spPr>
      </p:pic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3286116" y="414779"/>
            <a:ext cx="564360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Калашников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Михаил Яковлевич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(1924-1974гг.)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3357554" y="1703515"/>
            <a:ext cx="557216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Михаил Яковлевич родился в деревне  Рачёво Демьянского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7 классов.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16 августа 1942 года 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в ряды Красной Армии. Воевал в 352 отдельном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зенитно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прожекторном батальоне.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Принимал участие в войне с Японией с 09.08. по 03.09. 1945 года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Ранений не имеет.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Уволен в запас 30.04.1947 года. После войны долгие годы работал участковым милиционером в селе Демьянское.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  <a:tab pos="44926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Позднее на  ЛПДС "Демьянское".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85728"/>
            <a:ext cx="1748346" cy="2657486"/>
          </a:xfrm>
          <a:prstGeom prst="rect">
            <a:avLst/>
          </a:prstGeom>
          <a:noFill/>
          <a:ln>
            <a:noFill/>
          </a:ln>
        </p:spPr>
      </p:pic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3000364" y="130157"/>
            <a:ext cx="59293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Жернов Александр Никитич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(1926-1977гг.)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2857488" y="1085462"/>
            <a:ext cx="607223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Александр Никитич родился в деревне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Синюхина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Черноярского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 2 класса.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на действительную военную службу 13 июля 1942 года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РВК. Сражался в составе войск 1-го Белорусского фронта. Рядовой. Воевал в 139 миномётном полку - миномётчиком, 22 миномётной бригады; позднее в 2506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зенитно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артиллерийском полку – пулемётчиком.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Ранений не имеет.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5 мая 1947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медаль "За отвагу", "За взятие Берлина", юбилейные медали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в совхозе «Демьянский», позднее в лесничестве.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graphicFrame>
        <p:nvGraphicFramePr>
          <p:cNvPr id="116737" name="Object 1"/>
          <p:cNvGraphicFramePr>
            <a:graphicFrameLocks noChangeAspect="1"/>
          </p:cNvGraphicFramePr>
          <p:nvPr/>
        </p:nvGraphicFramePr>
        <p:xfrm>
          <a:off x="1079500" y="222688"/>
          <a:ext cx="1849426" cy="2566550"/>
        </p:xfrm>
        <a:graphic>
          <a:graphicData uri="http://schemas.openxmlformats.org/presentationml/2006/ole">
            <p:oleObj spid="_x0000_s116737" name="Picture" r:id="rId4" imgW="1734940" imgH="2396381" progId="Word.Picture.8">
              <p:embed/>
            </p:oleObj>
          </a:graphicData>
        </a:graphic>
      </p:graphicFrame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3214678" y="558785"/>
            <a:ext cx="5715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Вохмин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Федор Васильевич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</a:rPr>
              <a:t>(1924-2002гг.)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3143240" y="1518391"/>
            <a:ext cx="585791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Фёдор Васильевич родился в 1924 году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Семья до войны переехала в деревню Остров. Родители работали в колхозе. Окончил 4 класса, учиться много не пришлось, рано начал помогать родителям, вместе с ними выполнял всю крестьянскую работу.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2143108" y="3076862"/>
            <a:ext cx="664373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на действительную воинскую службу 12 июля 1942 года. Служил на Дальнем Востоке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Военно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Морском флоте, служил на 128 складе НКО – стрелком с августа 1942 по сентябрь 1947 г. Участвовал в  войне с Японией.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12 апреля 1947 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вернулся в родные края, работал в колхозе, был рыбацким бригадиром. Долгие годы жил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работал на нефтебазе.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медаль «За победу над Японией», юбилейные медали.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057"/>
          <p:cNvPicPr/>
          <p:nvPr/>
        </p:nvPicPr>
        <p:blipFill>
          <a:blip r:embed="rId3" cstate="print">
            <a:lum brigh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7813" b="17242"/>
          <a:stretch>
            <a:fillRect/>
          </a:stretch>
        </p:blipFill>
        <p:spPr bwMode="auto">
          <a:xfrm>
            <a:off x="1071538" y="285728"/>
            <a:ext cx="2019309" cy="2753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5713" name="Rectangle 1"/>
          <p:cNvSpPr>
            <a:spLocks noChangeArrowheads="1"/>
          </p:cNvSpPr>
          <p:nvPr/>
        </p:nvSpPr>
        <p:spPr bwMode="auto">
          <a:xfrm>
            <a:off x="3286116" y="232952"/>
            <a:ext cx="55721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Жданов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Федор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Михеевич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(1926 – 1978 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3357554" y="1330414"/>
            <a:ext cx="564360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Фёдор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Михеевич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родился  в деревне Петухова Демьянского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области, где жил и учился до 1944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1944 году был мобилизован на фронт. Воевал на Украинском фронте в звании рядового в отделении связи.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Был награждён медалью «За взятие Будапешта», «За взятие Берлина».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2071670" y="3341978"/>
            <a:ext cx="678661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окончания ВОВ служил 5 лет на восстановлении линий связи в республиках Прибалтики, Грузии, Туркмении.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1950 году вернулся в село Демьянское.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1950 года по 1978 года работал в ЭТУС связи. Награждён орденом Трудового Красного знамени.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причине болезни Фёдор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Михеевич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ушёл из жизни в 52 года. Родные и близкие хранят память о нём, внуки гордятся дедом – ведь он и миллионы других воинов подарили жизнь новому поколению.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85728"/>
            <a:ext cx="2014547" cy="2817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3357554" y="552426"/>
            <a:ext cx="56436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Ведров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Дмитрий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Артемьевич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1926г.р.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3357554" y="2148067"/>
            <a:ext cx="55721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Дмитрий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Артемьевич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родился в 1926 году в д. Кукуй,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области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 Великой Отечественной войны.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на Дальнем Востоке.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жил в с. Демьянское. Работал хозяйственником в участковой больнице, завхозом в школе.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Ныне живёт в Правдинске у дочери. Награжден юбилейными медалями.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35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058"/>
          <p:cNvPicPr/>
          <p:nvPr/>
        </p:nvPicPr>
        <p:blipFill>
          <a:blip r:embed="rId3" cstate="print">
            <a:lum bright="12000" contrast="18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14290"/>
            <a:ext cx="1866591" cy="2748697"/>
          </a:xfrm>
          <a:prstGeom prst="rect">
            <a:avLst/>
          </a:prstGeom>
          <a:noFill/>
          <a:ln>
            <a:noFill/>
          </a:ln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3071802" y="347346"/>
            <a:ext cx="58579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Пуртов Георгий Григорьевич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1923-1953 гг.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3071802" y="1629155"/>
            <a:ext cx="58579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Георгий Григорьевич родился в 1923 году в деревне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Тугалово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района.  Родители работали в колхозе, по мере своих сил трудился рядом с ними и Георгий Григорьевич.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1941 году грянула Великая Отечественная война. 18-летнего паренька призвали в  армию защищать Родину. Служил он в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196-ом полку (гвардейском) командиром отделения разведки.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2143108" y="2983412"/>
            <a:ext cx="678661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 героизм и мужество, проявленные в годы войны, за заслуги в разведке он награждён орденом Отечественной войны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степени, медалями «За отвагу», «За боевые заслуги».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Указами Президиума Верховного Совета СССР от 9 мая  1945 г. Георгий Григорьевич был награждён медалями «За победу над Германией в ВОВ 1941-1945 гг.», «За  взятие Берлина», «За освобождение Варшавы», нагрудным знаком «За Одер,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Ниссу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Балтику».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окончания войны он ещё около двух лет служил в Германии и демобилизовался только в 1947 году.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Вернулся в родную деревню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Тугалово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работал бригадиром животноводства, затем, после окончания школы  механизаторов в Соколовке, комбайнером.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Всего 6 лет он прожил после войны, трагическая смерть оборвала жизнь Георгия Григорьевича.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решению руководства Подгорной МТС на правом берегу Иртыша, напротив места гибели Георгия Григорьевича, поставлен небольшой обелиск, увековечивший память о лучшем комбайнере, замечательном семьянине и удивительно скромном и добром человеке.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14290"/>
            <a:ext cx="2093861" cy="2705112"/>
          </a:xfrm>
          <a:prstGeom prst="rect">
            <a:avLst/>
          </a:prstGeom>
          <a:noFill/>
          <a:ln>
            <a:noFill/>
          </a:ln>
        </p:spPr>
      </p:pic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3500398" y="282564"/>
            <a:ext cx="56436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Казанцев Николай Семёнович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(1924-1984гг.)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3286116" y="1153099"/>
            <a:ext cx="564360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Николай Семёнович родился в д. Редкино, Курганской области, Белозёрского района,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Рычковского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сельского совета.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Окончил 7 классов.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1944 году окончил ТПУ в Тюмени.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Военную службу проходил в войсках связи.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на Восточном фронте, секретные войска, связистом.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2143108" y="3125813"/>
            <a:ext cx="678661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в 1947 году.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Жил после войны в деревне Чёрный Яр.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Работал лаборантом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заготзерно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лесником Демьянского лесничества, рыбаком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гослова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Демьянского речного участка, монтёром связи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ЭТУС.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юбилейная медаль "Двадцать лет Победы в Великой Отечественной войне 1941-1945 года", Юбилейная медаль "Тридцать лет Победы в Великой Отечественной войне 1941-1945 года", медаль "Ветеран труда" и другие.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5" name="Рисунок 14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3244" b="16599"/>
          <a:stretch>
            <a:fillRect/>
          </a:stretch>
        </p:blipFill>
        <p:spPr bwMode="auto">
          <a:xfrm>
            <a:off x="1214414" y="285728"/>
            <a:ext cx="1881195" cy="2600336"/>
          </a:xfrm>
          <a:prstGeom prst="rect">
            <a:avLst/>
          </a:prstGeom>
          <a:noFill/>
          <a:ln>
            <a:noFill/>
          </a:ln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286116" y="58719"/>
            <a:ext cx="564360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Елесин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Анатолий Тимофеевич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(1926-2004гг.)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143240" y="805995"/>
            <a:ext cx="564360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Анатолий Тимофеевич уроженец деревни Черемновой, что стояла когда-то недалеко от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родился в 1926 году.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Елесин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был призван в армию осенью 1943 года. Учебные пункты, где проходил сибиряк военную выучку, располагались в Тюмени, Омске, Куйбышеве, Красноярске.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286116" y="1879910"/>
            <a:ext cx="557216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с каждой передислокацией программа подготовки все усложнялась, становилась жестче. Шестнадцать прыжков с парашютом выполнил курсант воздушно-десантных войск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Елесин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мастерски овладел всем, чему учили согласно той программе.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2000232" y="3018933"/>
            <a:ext cx="6929486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 пригодилась потом ему та выучка! Первые бои сибиряк принял в Австрии, за Веной, уже в победном 1945-м. И хотя шли последние сражения, это не значит, что были они легкими и бескровными. Враг, как затравленный волк, огрызался яростно. К тому же нападения надо было ждать всегда и отовсюду.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Вспоминает ветеран, как где-то под Прагой (это уже в Чехословакии) схлестнулся 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власовцами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Те вообще дрались с безумием обреченных. Но и у наших солдат хватало злости и справедливого возмущения к предателям, так и не захотевшими порвать с фашистами, выбравшими с ними один путь – к концу.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первыми майскими днями пришла долгожданная Победа. Пошли на восток, домой эшелоны освободителей. Но Анатолию и его сверстникам еще 5 лет предстояло нести службу здесь, за границей, вдали от Родины. И хоть воцарился в Европе мир, не была спокойной и легкой эта их служба. Со своей воинской частью дислоцировались то в Венгрии, то в Чехословакии, то в Австрии, то в Румынии. И всюду жили в постоянном напряжении, в готовности номер один. Против советских солдат неоднократно устанавливались провокации и вооруженные нападения, были попытки военных переворотов. Так что всегда нужно было быть начеку, всегда быть готовым к жесткому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отору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8000" contrast="78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57166"/>
            <a:ext cx="2166948" cy="2684219"/>
          </a:xfrm>
          <a:prstGeom prst="rect">
            <a:avLst/>
          </a:prstGeom>
          <a:noFill/>
          <a:ln>
            <a:noFill/>
          </a:ln>
        </p:spPr>
      </p:pic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3214678" y="451628"/>
            <a:ext cx="59293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Молоков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Степан Савельевич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(1901-1950гг.)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3500430" y="1640674"/>
            <a:ext cx="564357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Степан Савельевич родился в д. Мурза (Новосёлова).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Образование 3 класса.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на действительную военную службу 28.08.1941года.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Служил в 4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экспл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ж.д. роте.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22.10.1945 г.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После войны работал в ОРС(е) приёмщиком рыбы, жил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Демьянске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8000" contrast="24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85728"/>
            <a:ext cx="2504583" cy="2714644"/>
          </a:xfrm>
          <a:prstGeom prst="rect">
            <a:avLst/>
          </a:prstGeom>
          <a:noFill/>
          <a:ln>
            <a:noFill/>
          </a:ln>
        </p:spPr>
      </p:pic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3857620" y="343341"/>
            <a:ext cx="52863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Овсянкин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Тимофей Константинович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(1898-1955гг.)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3643306" y="1909187"/>
            <a:ext cx="535785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Тимофей Константинович родился в 1898 году.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Окончил 3 класса.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войны работал председателем колхоза "1 Мая", начальником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рыбоучастка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Н.Романе,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в ряды Красной Армии 10.02.1942 года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Рядовой.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в 10 стрелковом полку, 6 стрелковой дивизии.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два осколочных ранения в грудь.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Демобилизовался 04.03.1944 года по ранению.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Награждён медалью "За Победу над Германией" и другими.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заведующим  Демьянского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рыбоучастка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8000" contrast="18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28604"/>
            <a:ext cx="1909771" cy="2301215"/>
          </a:xfrm>
          <a:prstGeom prst="rect">
            <a:avLst/>
          </a:prstGeom>
          <a:noFill/>
          <a:ln>
            <a:noFill/>
          </a:ln>
        </p:spPr>
      </p:pic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3071802" y="487347"/>
            <a:ext cx="57864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Кашкаров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Николай Ефремович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(1915-1967гг.)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071802" y="1585486"/>
            <a:ext cx="5857916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Николай Ефремович мобилизован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в 1939 году на войну с Финляндией.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 Великой Отечественной войны, воевал на Ленинградском фронте.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Рядовой, службу проходил в 221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стр. полку.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Получил тяжёлое ранение, был на излечении в госпитале города Камышлова.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по ранению в 1944 году.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 медаль «За победу над Германией»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работал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потребкооперации.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8000" contrast="36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85728"/>
            <a:ext cx="2005022" cy="2708771"/>
          </a:xfrm>
          <a:prstGeom prst="rect">
            <a:avLst/>
          </a:prstGeom>
          <a:noFill/>
          <a:ln>
            <a:noFill/>
          </a:ln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3286116" y="237314"/>
            <a:ext cx="5715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Першин Платон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Ионыч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(1912-1982гг.)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3357554" y="1377993"/>
            <a:ext cx="557216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Платон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Ионыч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родился 18 ноября 1921 года. 22 сентября 1936 года 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ОГВК  на действительную службу в ряды Красной Армии и зачислен в 763 артиллерийский полк 76-мм пушек в истребительный дивизион.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 первых дней Великой Отечественной войны участвовал в боевых действиях.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2143108" y="3221607"/>
            <a:ext cx="678661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 Ригой получил ранение и направлен в госпиталь на излечение.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Платон Ионович защищал Волоколамское шоссе, Смоленск. Был на подступах к Берлину.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Награждён орденом Славы 2 степени, орденом Красной Звезды, медалью "За отвагу", юбилейными медалями.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жил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6000" contras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14290"/>
            <a:ext cx="2163232" cy="2714644"/>
          </a:xfrm>
          <a:prstGeom prst="rect">
            <a:avLst/>
          </a:prstGeom>
          <a:noFill/>
          <a:ln>
            <a:noFill/>
          </a:ln>
        </p:spPr>
      </p:pic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3357554" y="344471"/>
            <a:ext cx="55721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Куклин Павел Степанович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(1917-1962гг.)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3500430" y="1405947"/>
            <a:ext cx="550072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Павел Степанович родился в деревне Трухина Демьянского сельского совета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 Окончил 4 класса.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 Великой Отечественной войны. Лейтенант, командир пулемётного взвода 422 стрелкового полка, 170 стрелковой дивизии. Имеет ранение левого коленного сустава и укорочение ноги на 3 см. Инвалид 3 группы.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Павел Степанович вернулся с войны 13 августа 1943 года. Жил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Демьянске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работал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зооветучастке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-12000" contrast="48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214290"/>
            <a:ext cx="2121704" cy="2828938"/>
          </a:xfrm>
          <a:prstGeom prst="rect">
            <a:avLst/>
          </a:prstGeom>
          <a:noFill/>
          <a:ln>
            <a:noFill/>
          </a:ln>
        </p:spPr>
      </p:pic>
      <p:sp>
        <p:nvSpPr>
          <p:cNvPr id="129025" name="Rectangle 1"/>
          <p:cNvSpPr>
            <a:spLocks noChangeArrowheads="1"/>
          </p:cNvSpPr>
          <p:nvPr/>
        </p:nvSpPr>
        <p:spPr bwMode="auto">
          <a:xfrm>
            <a:off x="3214678" y="165876"/>
            <a:ext cx="57150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Перевалов Павел Андреевич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(1916-1987гг.)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3286116" y="1447126"/>
            <a:ext cx="564360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Павел Андреевич родился в д.Б.Ярок,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Тобольского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Тюменской области.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Образование 4 класса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Гражданская специальность - счетовод.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Призван по мобилизации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4 апреля 1940 года в 405 отдельный танковый полк - старший писарь.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ноября 1941 года 9 учебный танковый полк - стрелок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2285984" y="3008891"/>
            <a:ext cx="671517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Воевал на 1-ом Украинском фронте. Участвовал в боях за Харьков, Кривой рог. Форсировал Дунай, прошёл с боями Румынию, Болгарию, Югославию, Венгрию.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Хорошо запомнились бои на озере Балатон, под Харьковом. В этих боях пришлось пережить много трудностей. Попадали в окружение, долго блудили в густых Брянских лесах. Рядом были боевые товарищи: Иван Нестеренко, Николай Устинов,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Юнус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Мухамедин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три ранения.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Награждён медалью "За отвагу", "За боевые заслуги", "За Победу над Германией", юбилейные медали.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Победу встретил в госпитале в Австрии.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Демобилизован 7 мая 1946 года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Всю послевоенную жизнь прожил в родном краю, работал бухгалтером в совхозе.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16916"/>
            <a:ext cx="6286512" cy="444428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bright="18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r="12231" b="23129"/>
          <a:stretch>
            <a:fillRect/>
          </a:stretch>
        </p:blipFill>
        <p:spPr bwMode="auto">
          <a:xfrm>
            <a:off x="1142976" y="285728"/>
            <a:ext cx="2082813" cy="2534932"/>
          </a:xfrm>
          <a:prstGeom prst="rect">
            <a:avLst/>
          </a:prstGeom>
          <a:noFill/>
          <a:ln>
            <a:noFill/>
          </a:ln>
        </p:spPr>
      </p:pic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3428992" y="558785"/>
            <a:ext cx="57150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Бухтояров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Пётр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Клементьевич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(1906-1985гг.)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3428992" y="1866200"/>
            <a:ext cx="550072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Пётр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Клементьевич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В ряды Красной Армии в июне 1941 года. Воевал на Северо-Западном фронте рядовым 84 стрелкового полка. В 1941 году дважды тяжело ранен.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1942 году демобилизовался по ранению. 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жил в деревне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Тугалово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работал в кооперации.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медали "За оборону Ленинграда", "За оборону Новгорода", юбилейные медали.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399"/>
          <p:cNvPicPr/>
          <p:nvPr/>
        </p:nvPicPr>
        <p:blipFill>
          <a:blip r:embed="rId3" cstate="print">
            <a:lum bright="24000" contras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44203" t="59419" r="36575" b="24130"/>
          <a:stretch>
            <a:fillRect/>
          </a:stretch>
        </p:blipFill>
        <p:spPr bwMode="auto">
          <a:xfrm>
            <a:off x="1142976" y="285728"/>
            <a:ext cx="2037965" cy="27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3500430" y="547273"/>
            <a:ext cx="56435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Лакей Иван Иванович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1925г.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3428992" y="1535578"/>
            <a:ext cx="57150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Иван Иванович родился в 1925 году в деревне Боровлянка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Викуловского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Омской области. Окончил курсы трактористов в городе Ишим, работал трактористом в колхозе.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1943 году был призван в армию. Воевал на первом Украинском фронте, 1178 стрелково-пехотного полка.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2071670" y="3167692"/>
            <a:ext cx="685804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21 февраля 1944 года под Одессой получил ранение. После излечения в 1944 году был демобилизован по состоянию здоровья. Вернулся домой в Боровлянку, работал бригадиром полеводческой бригады, позднее мастером по строительству, прорабом.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1980 году жил в Украине Донецкой области Александровского района. В настоящее время живёт в Тюменской области,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района, в селе Демьянское.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два ордена Великой Отечественной войны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юбилейные медали.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Рисунок 11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450"/>
          <p:cNvPicPr/>
          <p:nvPr/>
        </p:nvPicPr>
        <p:blipFill>
          <a:blip r:embed="rId3" cstate="print">
            <a:lum bright="24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6925" t="10434" r="24646" b="34778"/>
          <a:stretch>
            <a:fillRect/>
          </a:stretch>
        </p:blipFill>
        <p:spPr bwMode="auto">
          <a:xfrm>
            <a:off x="1000100" y="214290"/>
            <a:ext cx="2083787" cy="2571762"/>
          </a:xfrm>
          <a:prstGeom prst="rect">
            <a:avLst/>
          </a:prstGeom>
          <a:noFill/>
          <a:ln>
            <a:noFill/>
          </a:ln>
        </p:spPr>
      </p:pic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3143240" y="273033"/>
            <a:ext cx="60007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Вторушин Ефим Филиппович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(1900-1974 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3500430" y="1318073"/>
            <a:ext cx="54292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Ефим Филиппович родился в 1900 году в селе Демьянское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1941 году был призван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РВК в ряды Красной Армии. Воевал на Курской дуге. В 1944 году получил тяжёлое ранение руки (левой кисти). Лежал в госпитале. После излечения был демобилизован. Жил в селе Демьянское, работал в совхозе.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Имеет награды: медаль «За победу над Германией», юбилейные медали.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Изображение 451"/>
          <p:cNvPicPr/>
          <p:nvPr/>
        </p:nvPicPr>
        <p:blipFill>
          <a:blip r:embed="rId3" cstate="print">
            <a:lum bright="36000" contras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31326" t="22197" r="42676" b="49867"/>
          <a:stretch>
            <a:fillRect/>
          </a:stretch>
        </p:blipFill>
        <p:spPr bwMode="auto">
          <a:xfrm>
            <a:off x="1000100" y="214290"/>
            <a:ext cx="2011446" cy="30242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073" name="Rectangle 1"/>
          <p:cNvSpPr>
            <a:spLocks noChangeArrowheads="1"/>
          </p:cNvSpPr>
          <p:nvPr/>
        </p:nvSpPr>
        <p:spPr bwMode="auto">
          <a:xfrm>
            <a:off x="3143240" y="159517"/>
            <a:ext cx="57864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Захаров Михаил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Софронович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(1899-1947 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1357298"/>
            <a:ext cx="55721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Михаил </a:t>
            </a:r>
            <a:r>
              <a:rPr lang="ru-RU" sz="1600" dirty="0" err="1" smtClean="0"/>
              <a:t>Софронович</a:t>
            </a:r>
            <a:r>
              <a:rPr lang="ru-RU" sz="1600" dirty="0" smtClean="0"/>
              <a:t> родился в деревне Трухина </a:t>
            </a:r>
            <a:r>
              <a:rPr lang="ru-RU" sz="1600" dirty="0" err="1" smtClean="0"/>
              <a:t>Тобольского</a:t>
            </a:r>
            <a:r>
              <a:rPr lang="ru-RU" sz="1600" dirty="0" smtClean="0"/>
              <a:t> района. В 30-е годы семью, в которой жил Михаил </a:t>
            </a:r>
            <a:r>
              <a:rPr lang="ru-RU" sz="1600" dirty="0" err="1" smtClean="0"/>
              <a:t>Софронович</a:t>
            </a:r>
            <a:r>
              <a:rPr lang="ru-RU" sz="1600" dirty="0" smtClean="0"/>
              <a:t> раскулачили, забрали дом в деревне Трухина. Долгие годы скитаний. Началась Великая Отечественная война. Михаил </a:t>
            </a:r>
            <a:r>
              <a:rPr lang="ru-RU" sz="1600" dirty="0" err="1" smtClean="0"/>
              <a:t>Софронович</a:t>
            </a:r>
            <a:r>
              <a:rPr lang="ru-RU" sz="1600" dirty="0" smtClean="0"/>
              <a:t> был мобилизован на фронт. Воевал на Сталинградском фронте, первом Украинском фронте. </a:t>
            </a:r>
            <a:endParaRPr lang="ru-RU" sz="1600" dirty="0"/>
          </a:p>
        </p:txBody>
      </p:sp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2285984" y="3155813"/>
            <a:ext cx="685801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Семья получила похоронку, в которой сообщалось, что Захаров Михаил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Софронович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погиб на Украине в 1944 году 13 марта, захоронен в Тернопольской области в деревне Петровка. А в это время Михаил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Софронович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был в плену. Сохранилась его записная книжка, в которой есть запись: Пленён в марте в Тернополе, прибыл 4 апреля 1944 года в Перемышль, затем этапом пленных гнали до города Кракова был там по 15 января 1945 года. Но советские войска наступали и фашисты погнали пленных через Польшу и Чехию до г.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Авссик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где пленные были освобождены советскими войсками. После – проверка особым отделом, рудники в Донбассе, работа в шахтах.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После войны  вернулся домой.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1857364"/>
            <a:ext cx="6694055" cy="47323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357290" y="205257"/>
            <a:ext cx="7143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Анатолий Тимофеевич вспоминает, какой шок все они испытали, когда однажды утром обнаружили, что по соседству с ними втихую вырезали целый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хозвзвод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наших солдат. После такого уже не до сантиментов: несли службу жестко и бдительно.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8001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Демобилизовавшись, вернулся А.Т.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Елесин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родные края. И всю трудовую жизнь посвятил сельскому хозяйству. Работал сначала в Подгорной МТС – радиотехником, электриком. Электриком же перешел в совхоз «Демьянский». Обслуживал все отделения хозяйства, за все низковольтное оборудование был в ответе, дело свое знал и выполнял на совесть.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580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Анатолий Тимофеевич награждён орденом Отечественной войны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степени,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6" descr="ветк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476775" y="-2000288"/>
            <a:ext cx="11620775" cy="821537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30049" name="Rectangle 1"/>
          <p:cNvSpPr>
            <a:spLocks noChangeArrowheads="1"/>
          </p:cNvSpPr>
          <p:nvPr/>
        </p:nvSpPr>
        <p:spPr bwMode="auto">
          <a:xfrm>
            <a:off x="2742108" y="190596"/>
            <a:ext cx="56875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Страницы из блокнота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Захарова Михаила </a:t>
            </a:r>
            <a:r>
              <a:rPr lang="ru-RU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Софроновича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pic>
        <p:nvPicPr>
          <p:cNvPr id="6" name="Рисунок 5" descr="Изображение 452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542" t="9196" r="51695" b="13156"/>
          <a:stretch>
            <a:fillRect/>
          </a:stretch>
        </p:blipFill>
        <p:spPr bwMode="auto">
          <a:xfrm rot="21216080">
            <a:off x="981272" y="1257682"/>
            <a:ext cx="2209326" cy="270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 453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4167" t="10588" r="49153" b="4706"/>
          <a:stretch>
            <a:fillRect/>
          </a:stretch>
        </p:blipFill>
        <p:spPr bwMode="auto">
          <a:xfrm>
            <a:off x="3500430" y="1142984"/>
            <a:ext cx="2143140" cy="28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454"/>
          <p:cNvPicPr/>
          <p:nvPr/>
        </p:nvPicPr>
        <p:blipFill>
          <a:blip r:embed="rId5" cstate="print">
            <a:lum bright="12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6714" t="13632" r="49069" b="5458"/>
          <a:stretch>
            <a:fillRect/>
          </a:stretch>
        </p:blipFill>
        <p:spPr bwMode="auto">
          <a:xfrm rot="459523">
            <a:off x="6033697" y="1206134"/>
            <a:ext cx="2206238" cy="2786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lum contrast="18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6393" b="10219"/>
          <a:stretch>
            <a:fillRect/>
          </a:stretch>
        </p:blipFill>
        <p:spPr bwMode="auto">
          <a:xfrm>
            <a:off x="1071538" y="214290"/>
            <a:ext cx="1966921" cy="2471748"/>
          </a:xfrm>
          <a:prstGeom prst="rect">
            <a:avLst/>
          </a:prstGeom>
          <a:noFill/>
          <a:ln>
            <a:noFill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214678" y="230955"/>
            <a:ext cx="59293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Мухин Пётр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Сафронович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(1920-1989гг.)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143240" y="1458842"/>
            <a:ext cx="600076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Пётр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Сафронович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родился в 1920 году в деревне Большой Ярок, Демьянского сельсовета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Уватского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района Тюменской области.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действительную службу в ряды Красной Армии призвался 10 октября 1940 года. Служил на Дальнем Востоке в Приморском крае связистом.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00232" y="2598504"/>
            <a:ext cx="692948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85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фронт отправлен в сентябре 1941 года под Ленинград, город Тихвин. Вскоре был ранен, эвакуирован в город Магнитогорск до февраля 1942 года. Лечение проходило успешно, и вскоре он вернулся на фронт. Зачислен в 126 стрелковую бригаду 564 отдельного батальона связи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помкомзвода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В этой части воевал под городами Старая Русса, Орша, Витебск. Освобождал Польшу, города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Пилац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Гдыню,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Данцинг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форсировал реку Вислу, вышел к Балтийскому морю. Участвовал в освобождении Восточной Пруссии, форсировал Одер. В мае 1945 года Петр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Сафронович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направлен в учебный взвод.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октябре 1945 года демобилизован по ранению. В послевоенное время работал в совхозе «Демьянский».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685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Петр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Сафронович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награжден орденами Красной Звезды, Отечественной войны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II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степени, 11-тью благодарностями Верховного главнокомандующего, юбилейными наградами.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Рисунок 8" descr="вет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9661</Words>
  <Application>Microsoft Office PowerPoint</Application>
  <PresentationFormat>Экран (4:3)</PresentationFormat>
  <Paragraphs>624</Paragraphs>
  <Slides>80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2" baseType="lpstr">
      <vt:lpstr>Тема Office</vt:lpstr>
      <vt:lpstr>Picture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DNS</cp:lastModifiedBy>
  <cp:revision>47</cp:revision>
  <dcterms:created xsi:type="dcterms:W3CDTF">2015-04-24T06:34:47Z</dcterms:created>
  <dcterms:modified xsi:type="dcterms:W3CDTF">2015-04-27T16:24:53Z</dcterms:modified>
</cp:coreProperties>
</file>