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75" autoAdjust="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779E7A-38B6-4D35-97A2-536CF1C6CE90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81C527C-5F92-4DD7-A2E8-0CBE3A789EE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enterovir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196752"/>
            <a:ext cx="3312368" cy="4248472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3059832" y="1006546"/>
            <a:ext cx="561662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Энтеровирусная инфекция - это заболевание, относящееся к распространенным детским вирусным инфекциям и несущее в себе поражение желудочно-кишечного тракта. Данная инфекция проявляется воздействием на внутренние органы особых видов возбудителей - вирусов энтеровирусной инфекции.</a:t>
            </a:r>
            <a:endParaRPr kumimoji="0" lang="ru-RU" sz="2400" b="1" i="0" u="none" strike="noStrike" normalizeH="0" baseline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f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4.jpg"/>
          <p:cNvPicPr>
            <a:picLocks noChangeAspect="1"/>
          </p:cNvPicPr>
          <p:nvPr/>
        </p:nvPicPr>
        <p:blipFill>
          <a:blip r:embed="rId2" cstate="print"/>
          <a:srcRect t="16495" b="39661"/>
          <a:stretch>
            <a:fillRect/>
          </a:stretch>
        </p:blipFill>
        <p:spPr>
          <a:xfrm>
            <a:off x="179512" y="0"/>
            <a:ext cx="7128792" cy="587727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 descr="sovety-pediatr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581128"/>
            <a:ext cx="3168352" cy="2276872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рофилакти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novyiyrisunok-9-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131840" y="134029"/>
            <a:ext cx="5832648" cy="6555641"/>
          </a:xfrm>
          <a:prstGeom prst="rect">
            <a:avLst/>
          </a:prstGeom>
          <a:solidFill>
            <a:srgbClr val="E8E8E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Клиническая картина заболевания.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 Клинические проявления энтеровирусной инфекции протекают на стадии инкубационного периода, наступающем сразу после проникновения вируса в организм, в процессе самой болезни, сопровождаемой острыми проявлениями, и на этапе выздоровления.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Стадия инкубационного периода длится от двух до десяти дней и обычно не проявляется ни какими симптомами. В этот период, проникшие в организм ребёнка вирусы, оседают на слизистых оболочках и попадают в лимфатическую систему, где вирусы активно размножаются. В среднем продолжительность этого этапа пять дней.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Рисунок 4" descr="айболи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2657"/>
            <a:ext cx="3419872" cy="597666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179512" y="740083"/>
            <a:ext cx="878497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Далее следует этап самой болезни. Как правило всё начинается с высокой температуры тела, которая достигает 38-39 градусов и держится до пяти дней. Случается, что температура поднимается в течении нескольких дней, затем нормализуется на пару дней и вновь поднимается. имеет волнообразное состояние. При повышенных температурах ребёнок слаб и вял, он мало двигается, плаксив и много спит. Так же первые дни болезни могут сопровождаться тошнотой, рвотой и головными болями. Как только температура нормализуется , общее состояние ребёнка улучшается, сопутствующие проблемы уходят.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Так же к симптоматике болезни относят воспаление лимфоузлов. Это в основном лимфоузлы брюшной полости. Могут также воспалятся и подчелюстные или шейные.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Exanthem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980728"/>
            <a:ext cx="4139952" cy="504056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179512" y="703798"/>
            <a:ext cx="496855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Ещё одним из симптомов энтеровирусной инфекции является экзантема. Экзантема - это сыпь на теле заболевшего. Высыпание появляется одновременно, имеет вид красных пятен на голове, груди или руках. Иногда сыпь имеет форму пузырьков, в последствии их исчезновения остаются небольшие пигментные пятна, проходящие через несколько дней.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Интенсивность клинических проявлений полностью зависит от иммунитета ребёнка, полученной порции вируса и особенностей вида инфекции.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1">
      <a:dk1>
        <a:srgbClr val="FFFF00"/>
      </a:dk1>
      <a:lt1>
        <a:srgbClr val="FFFF00"/>
      </a:lt1>
      <a:dk2>
        <a:srgbClr val="FFFF00"/>
      </a:dk2>
      <a:lt2>
        <a:srgbClr val="FFFF00"/>
      </a:lt2>
      <a:accent1>
        <a:srgbClr val="FFFF00"/>
      </a:accent1>
      <a:accent2>
        <a:srgbClr val="FFFF00"/>
      </a:accent2>
      <a:accent3>
        <a:srgbClr val="FFFF00"/>
      </a:accent3>
      <a:accent4>
        <a:srgbClr val="FFFF00"/>
      </a:accent4>
      <a:accent5>
        <a:srgbClr val="FFFF00"/>
      </a:accent5>
      <a:accent6>
        <a:srgbClr val="FFFF00"/>
      </a:accent6>
      <a:hlink>
        <a:srgbClr val="FFFF00"/>
      </a:hlink>
      <a:folHlink>
        <a:srgbClr val="FFFF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108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Саша</cp:lastModifiedBy>
  <cp:revision>18</cp:revision>
  <dcterms:created xsi:type="dcterms:W3CDTF">2014-10-08T16:42:05Z</dcterms:created>
  <dcterms:modified xsi:type="dcterms:W3CDTF">2014-10-08T18:31:58Z</dcterms:modified>
</cp:coreProperties>
</file>