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1F0CA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" y="0"/>
            <a:ext cx="9144024" cy="6858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100" y="2000240"/>
            <a:ext cx="7929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Быть патриотом…</a:t>
            </a:r>
          </a:p>
          <a:p>
            <a:pPr algn="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Что же это значит?</a:t>
            </a:r>
          </a:p>
          <a:p>
            <a:pPr algn="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 это значит Родину любить,</a:t>
            </a:r>
          </a:p>
          <a:p>
            <a:pPr algn="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 это значит честно, бескорыстно</a:t>
            </a:r>
          </a:p>
          <a:p>
            <a:pPr algn="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Отечеству любимому служить.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0"/>
            <a:ext cx="6000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Патриотическое воспитание в школе</a:t>
            </a:r>
            <a:endParaRPr lang="ru-RU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ень ЗО Коллаж.jpg"/>
          <p:cNvPicPr>
            <a:picLocks noChangeAspect="1"/>
          </p:cNvPicPr>
          <p:nvPr/>
        </p:nvPicPr>
        <p:blipFill>
          <a:blip r:embed="rId2" cstate="print"/>
          <a:srcRect l="41007" t="58465" b="8310"/>
          <a:stretch>
            <a:fillRect/>
          </a:stretch>
        </p:blipFill>
        <p:spPr>
          <a:xfrm>
            <a:off x="2357422" y="2000240"/>
            <a:ext cx="4857784" cy="26432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i 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642918"/>
            <a:ext cx="2286016" cy="292895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 descr="i (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14686"/>
            <a:ext cx="2214546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i (1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57232"/>
            <a:ext cx="2928926" cy="23574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i (1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14546" y="4500570"/>
            <a:ext cx="4500594" cy="21431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 descr="1548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140" y="3929066"/>
            <a:ext cx="2428860" cy="292893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785786" y="0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Фотовыставка «На службе Отечеству»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3-02-04 15.39.51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214282" y="4119986"/>
            <a:ext cx="3650685" cy="273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3-02-04 15.52.0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5286380" y="1214422"/>
            <a:ext cx="3640456" cy="2730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3-02-04 15.46.46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214282" y="1214422"/>
            <a:ext cx="3534092" cy="265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3-02-04 15.51.28.jpg"/>
          <p:cNvPicPr>
            <a:picLocks noChangeAspect="1"/>
          </p:cNvPicPr>
          <p:nvPr/>
        </p:nvPicPr>
        <p:blipFill>
          <a:blip r:embed="rId5" cstate="print">
            <a:lum bright="-10000" contrast="20000"/>
          </a:blip>
          <a:stretch>
            <a:fillRect/>
          </a:stretch>
        </p:blipFill>
        <p:spPr>
          <a:xfrm>
            <a:off x="2643174" y="2714620"/>
            <a:ext cx="371474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3-02-04 15.46.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4214818"/>
            <a:ext cx="3429024" cy="2571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0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Monotype Corsiva" pitchFamily="66" charset="0"/>
              </a:rPr>
              <a:t>Уборка памятников</a:t>
            </a:r>
            <a:endParaRPr lang="ru-RU" sz="7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сленицаКолла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89"/>
            <a:ext cx="8572560" cy="642942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256914529_sweet_flower_pattern_design_wa04_002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9" name="Рисунок 8" descr="2014-03-12 08.58.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1428736"/>
            <a:ext cx="3762369" cy="282177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2014-03-12 09.00.08.jpg"/>
          <p:cNvPicPr>
            <a:picLocks noChangeAspect="1"/>
          </p:cNvPicPr>
          <p:nvPr/>
        </p:nvPicPr>
        <p:blipFill>
          <a:blip r:embed="rId4" cstate="print"/>
          <a:srcRect l="41791" t="34043"/>
          <a:stretch>
            <a:fillRect/>
          </a:stretch>
        </p:blipFill>
        <p:spPr>
          <a:xfrm>
            <a:off x="428596" y="4429132"/>
            <a:ext cx="2786082" cy="214316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 descr="2014-03-12 08.57.45.jpg"/>
          <p:cNvPicPr>
            <a:picLocks noChangeAspect="1"/>
          </p:cNvPicPr>
          <p:nvPr/>
        </p:nvPicPr>
        <p:blipFill>
          <a:blip r:embed="rId5" cstate="print"/>
          <a:srcRect t="13559" b="25423"/>
          <a:stretch>
            <a:fillRect/>
          </a:stretch>
        </p:blipFill>
        <p:spPr>
          <a:xfrm>
            <a:off x="4286248" y="4643446"/>
            <a:ext cx="3857652" cy="192882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2014-03-12 08.59.46.jpg"/>
          <p:cNvPicPr>
            <a:picLocks noChangeAspect="1"/>
          </p:cNvPicPr>
          <p:nvPr/>
        </p:nvPicPr>
        <p:blipFill>
          <a:blip r:embed="rId6" cstate="print"/>
          <a:srcRect t="7895"/>
          <a:stretch>
            <a:fillRect/>
          </a:stretch>
        </p:blipFill>
        <p:spPr>
          <a:xfrm>
            <a:off x="6715140" y="1857364"/>
            <a:ext cx="2285998" cy="250030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-285784" y="357166"/>
            <a:ext cx="9429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F0CAC"/>
                </a:solidFill>
                <a:latin typeface="Monotype Corsiva" pitchFamily="66" charset="0"/>
              </a:rPr>
              <a:t>Оформление школы к 8 Марта!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F0CAC"/>
              </a:solidFill>
              <a:latin typeface="Monotype Corsiva" pitchFamily="66" charset="0"/>
            </a:endParaRPr>
          </a:p>
        </p:txBody>
      </p:sp>
      <p:pic>
        <p:nvPicPr>
          <p:cNvPr id="12" name="Рисунок 11" descr="vosmoe-marta-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071546"/>
            <a:ext cx="2794004" cy="343714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3620.JPG"/>
          <p:cNvPicPr>
            <a:picLocks noChangeAspect="1"/>
          </p:cNvPicPr>
          <p:nvPr/>
        </p:nvPicPr>
        <p:blipFill>
          <a:blip r:embed="rId2" cstate="print"/>
          <a:srcRect l="14655" t="14583" r="15249" b="13541"/>
          <a:stretch>
            <a:fillRect/>
          </a:stretch>
        </p:blipFill>
        <p:spPr>
          <a:xfrm>
            <a:off x="5643570" y="4429108"/>
            <a:ext cx="3500430" cy="242889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14-03-31 20.05.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0504"/>
            <a:ext cx="3809995" cy="2857496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" name="Рисунок 1" descr="DSC03616.JPG"/>
          <p:cNvPicPr>
            <a:picLocks noChangeAspect="1"/>
          </p:cNvPicPr>
          <p:nvPr/>
        </p:nvPicPr>
        <p:blipFill>
          <a:blip r:embed="rId4" cstate="print">
            <a:lum bright="20000" contrast="10000"/>
          </a:blip>
          <a:srcRect l="8000" t="8000" b="14667"/>
          <a:stretch>
            <a:fillRect/>
          </a:stretch>
        </p:blipFill>
        <p:spPr>
          <a:xfrm>
            <a:off x="4643438" y="857232"/>
            <a:ext cx="4143404" cy="243199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 descr="2014-03-31 20.04.42.jpg"/>
          <p:cNvPicPr>
            <a:picLocks noChangeAspect="1"/>
          </p:cNvPicPr>
          <p:nvPr/>
        </p:nvPicPr>
        <p:blipFill>
          <a:blip r:embed="rId5" cstate="print"/>
          <a:srcRect r="11043" b="14110"/>
          <a:stretch>
            <a:fillRect/>
          </a:stretch>
        </p:blipFill>
        <p:spPr>
          <a:xfrm>
            <a:off x="214282" y="857232"/>
            <a:ext cx="3452806" cy="250033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 descr="2014-03-31 20.05.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4" y="2714620"/>
            <a:ext cx="3571868" cy="267890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001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Фотовыставка «Красота родной природы!»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285728"/>
            <a:ext cx="8858312" cy="1357322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Выставка «Моя мама – мастерица!»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2014-03-31 20.06.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22646">
            <a:off x="-94964" y="2483053"/>
            <a:ext cx="3428992" cy="2571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2014-03-31 20.06.35.jpg"/>
          <p:cNvPicPr>
            <a:picLocks noChangeAspect="1"/>
          </p:cNvPicPr>
          <p:nvPr/>
        </p:nvPicPr>
        <p:blipFill>
          <a:blip r:embed="rId3" cstate="print"/>
          <a:srcRect l="17857" t="1786" r="20536"/>
          <a:stretch>
            <a:fillRect/>
          </a:stretch>
        </p:blipFill>
        <p:spPr>
          <a:xfrm>
            <a:off x="2928926" y="1000108"/>
            <a:ext cx="3286148" cy="32861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2014-03-31 20.08.24.jpg"/>
          <p:cNvPicPr>
            <a:picLocks noChangeAspect="1"/>
          </p:cNvPicPr>
          <p:nvPr/>
        </p:nvPicPr>
        <p:blipFill>
          <a:blip r:embed="rId4" cstate="print"/>
          <a:srcRect l="1563" t="27084" r="1562" b="18749"/>
          <a:stretch>
            <a:fillRect/>
          </a:stretch>
        </p:blipFill>
        <p:spPr>
          <a:xfrm>
            <a:off x="2643174" y="5000612"/>
            <a:ext cx="4429156" cy="18573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2014-03-31 20.08.44.jpg"/>
          <p:cNvPicPr>
            <a:picLocks noChangeAspect="1"/>
          </p:cNvPicPr>
          <p:nvPr/>
        </p:nvPicPr>
        <p:blipFill>
          <a:blip r:embed="rId5" cstate="print"/>
          <a:srcRect r="13715" b="7074"/>
          <a:stretch>
            <a:fillRect/>
          </a:stretch>
        </p:blipFill>
        <p:spPr>
          <a:xfrm rot="981685">
            <a:off x="5680230" y="2425132"/>
            <a:ext cx="3416362" cy="278021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1857356" cy="25717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42910" y="357166"/>
            <a:ext cx="82868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latin typeface="Monotype Corsiva" pitchFamily="66" charset="0"/>
              </a:rPr>
              <a:t>Любовь к родному краю, к родной культуре, к родному селу, к родителям , к родной речи начинается с малого – с любви к своей семье, к своему жилищу, к своей школе, постепенно расширяясь, эта любовь к родному переходит к своей родине, к её истории, её прошлому и настоящему! </a:t>
            </a:r>
            <a:endParaRPr lang="ru-RU" sz="4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2214530"/>
            <a:ext cx="3429024" cy="46434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Рисунок 1" descr="2014-02-06 19.16.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70349">
            <a:off x="-387639" y="327260"/>
            <a:ext cx="3809995" cy="285749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Рисунок 2" descr="DSC03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06648">
            <a:off x="5471105" y="183700"/>
            <a:ext cx="3857619" cy="289321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 descr="DSC032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427405">
            <a:off x="5269383" y="3857304"/>
            <a:ext cx="3783902" cy="283792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 descr="DSC03235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 rot="20400808">
            <a:off x="-155309" y="3984191"/>
            <a:ext cx="3719621" cy="267291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85918" y="214290"/>
            <a:ext cx="5000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Эстафета Олимпийского  огня!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3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714356"/>
            <a:ext cx="3643306" cy="2732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 descr="005_009723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4071942"/>
            <a:ext cx="4500558" cy="30003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 descr="DSC032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7496"/>
            <a:ext cx="3643306" cy="2571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DSC032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3286124"/>
            <a:ext cx="3524243" cy="26431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14282" y="0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Свято-Успенский храм!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i (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0166" y="857232"/>
            <a:ext cx="3000396" cy="235166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4-03-31 17.18.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785794"/>
            <a:ext cx="4572032" cy="34290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2014-03-31 17.18.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61482">
            <a:off x="31103" y="3001420"/>
            <a:ext cx="4429157" cy="35718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2014-03-31 17.18.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031808">
            <a:off x="4846981" y="3195207"/>
            <a:ext cx="4429124" cy="364331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57158" y="142852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С Днем Рождения </a:t>
            </a:r>
            <a:r>
              <a:rPr lang="ru-RU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Уватский</a:t>
            </a:r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 район!</a:t>
            </a:r>
            <a:endParaRPr lang="ru-RU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фганистан болит в моей душе.jpg"/>
          <p:cNvPicPr>
            <a:picLocks noChangeAspect="1"/>
          </p:cNvPicPr>
          <p:nvPr/>
        </p:nvPicPr>
        <p:blipFill>
          <a:blip r:embed="rId2" cstate="print"/>
          <a:srcRect r="56667" b="73752"/>
          <a:stretch>
            <a:fillRect/>
          </a:stretch>
        </p:blipFill>
        <p:spPr>
          <a:xfrm>
            <a:off x="5643570" y="2857496"/>
            <a:ext cx="3286827" cy="164307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Афганистан болит в моей душе.jpg"/>
          <p:cNvPicPr>
            <a:picLocks noChangeAspect="1"/>
          </p:cNvPicPr>
          <p:nvPr/>
        </p:nvPicPr>
        <p:blipFill>
          <a:blip r:embed="rId2" cstate="print"/>
          <a:srcRect l="43808" b="72000"/>
          <a:stretch>
            <a:fillRect/>
          </a:stretch>
        </p:blipFill>
        <p:spPr>
          <a:xfrm>
            <a:off x="2000232" y="1142984"/>
            <a:ext cx="4714907" cy="15001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Афганистан болит в моей душе.jpg"/>
          <p:cNvPicPr>
            <a:picLocks noChangeAspect="1"/>
          </p:cNvPicPr>
          <p:nvPr/>
        </p:nvPicPr>
        <p:blipFill>
          <a:blip r:embed="rId2" cstate="print"/>
          <a:srcRect t="37847" r="58333" b="36052"/>
          <a:stretch>
            <a:fillRect/>
          </a:stretch>
        </p:blipFill>
        <p:spPr>
          <a:xfrm>
            <a:off x="0" y="2786058"/>
            <a:ext cx="3714776" cy="164307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Афганистан болит в моей душе.jpg"/>
          <p:cNvPicPr>
            <a:picLocks noChangeAspect="1"/>
          </p:cNvPicPr>
          <p:nvPr/>
        </p:nvPicPr>
        <p:blipFill>
          <a:blip r:embed="rId2" cstate="print"/>
          <a:srcRect t="66558" r="51667"/>
          <a:stretch>
            <a:fillRect/>
          </a:stretch>
        </p:blipFill>
        <p:spPr>
          <a:xfrm>
            <a:off x="214282" y="4643446"/>
            <a:ext cx="4143404" cy="183059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Афганистан болит в моей душе.jpg"/>
          <p:cNvPicPr>
            <a:picLocks noChangeAspect="1"/>
          </p:cNvPicPr>
          <p:nvPr/>
        </p:nvPicPr>
        <p:blipFill>
          <a:blip r:embed="rId2" cstate="print"/>
          <a:srcRect l="48333" t="67863"/>
          <a:stretch>
            <a:fillRect/>
          </a:stretch>
        </p:blipFill>
        <p:spPr>
          <a:xfrm>
            <a:off x="4647380" y="4786322"/>
            <a:ext cx="4496620" cy="19032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Афганистан болит в моей душе.jpg"/>
          <p:cNvPicPr>
            <a:picLocks noChangeAspect="1"/>
          </p:cNvPicPr>
          <p:nvPr/>
        </p:nvPicPr>
        <p:blipFill>
          <a:blip r:embed="rId2" cstate="print"/>
          <a:srcRect l="39959" t="35237" r="45000" b="36052"/>
          <a:stretch>
            <a:fillRect/>
          </a:stretch>
        </p:blipFill>
        <p:spPr>
          <a:xfrm>
            <a:off x="3857620" y="3000372"/>
            <a:ext cx="1500198" cy="173707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14282" y="214290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Monotype Corsiva" pitchFamily="66" charset="0"/>
              </a:rPr>
              <a:t>«Афганистан болит в моей душе!»</a:t>
            </a:r>
            <a:endParaRPr lang="ru-RU" sz="4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Без имени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026" y="285728"/>
            <a:ext cx="8718692" cy="635798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4786322"/>
            <a:ext cx="3357586" cy="207167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 descr="DSC03476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5429224" y="4071918"/>
            <a:ext cx="3714776" cy="2786082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 descr="DSC03475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1" y="3929066"/>
            <a:ext cx="3905246" cy="292893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 descr="DSC034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1071546"/>
            <a:ext cx="3428992" cy="257174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 descr="DSC034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928670"/>
            <a:ext cx="3714744" cy="257174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 descr="DSC0346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43174" y="2214554"/>
            <a:ext cx="3619493" cy="271462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00100" y="357166"/>
            <a:ext cx="7358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Своя игра «История Российской армии!»</a:t>
            </a:r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ы армия страны.jpg"/>
          <p:cNvPicPr>
            <a:picLocks noChangeAspect="1"/>
          </p:cNvPicPr>
          <p:nvPr/>
        </p:nvPicPr>
        <p:blipFill>
          <a:blip r:embed="rId2" cstate="print"/>
          <a:srcRect l="59282" b="68874"/>
          <a:stretch>
            <a:fillRect/>
          </a:stretch>
        </p:blipFill>
        <p:spPr>
          <a:xfrm rot="20959902">
            <a:off x="126812" y="3058792"/>
            <a:ext cx="3101474" cy="165960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Мы армия страны.jpg"/>
          <p:cNvPicPr>
            <a:picLocks noChangeAspect="1"/>
          </p:cNvPicPr>
          <p:nvPr/>
        </p:nvPicPr>
        <p:blipFill>
          <a:blip r:embed="rId2" cstate="print"/>
          <a:srcRect l="50841" t="72662"/>
          <a:stretch>
            <a:fillRect/>
          </a:stretch>
        </p:blipFill>
        <p:spPr>
          <a:xfrm>
            <a:off x="428596" y="5000636"/>
            <a:ext cx="3744416" cy="145765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Мы армия страны.jpg"/>
          <p:cNvPicPr>
            <a:picLocks noChangeAspect="1"/>
          </p:cNvPicPr>
          <p:nvPr/>
        </p:nvPicPr>
        <p:blipFill>
          <a:blip r:embed="rId2" cstate="print"/>
          <a:srcRect t="69982" r="48221"/>
          <a:stretch>
            <a:fillRect/>
          </a:stretch>
        </p:blipFill>
        <p:spPr>
          <a:xfrm rot="837342">
            <a:off x="4989598" y="1299306"/>
            <a:ext cx="3857652" cy="156551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Мы армия страны.jpg"/>
          <p:cNvPicPr>
            <a:picLocks noChangeAspect="1"/>
          </p:cNvPicPr>
          <p:nvPr/>
        </p:nvPicPr>
        <p:blipFill>
          <a:blip r:embed="rId2" cstate="print"/>
          <a:srcRect t="36486" r="51035" b="35378"/>
          <a:stretch>
            <a:fillRect/>
          </a:stretch>
        </p:blipFill>
        <p:spPr>
          <a:xfrm rot="21375260">
            <a:off x="3701170" y="3091824"/>
            <a:ext cx="3729618" cy="1500198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Мы армия страны.jpg"/>
          <p:cNvPicPr>
            <a:picLocks noChangeAspect="1"/>
          </p:cNvPicPr>
          <p:nvPr/>
        </p:nvPicPr>
        <p:blipFill>
          <a:blip r:embed="rId2" cstate="print"/>
          <a:srcRect l="48027" t="37826" b="38057"/>
          <a:stretch>
            <a:fillRect/>
          </a:stretch>
        </p:blipFill>
        <p:spPr>
          <a:xfrm rot="20733437">
            <a:off x="4627750" y="4866855"/>
            <a:ext cx="3958730" cy="152150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2844" y="142852"/>
            <a:ext cx="9001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«Мы – армия страны, мы – армия народа!»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 descr="Мы армия страны.jpg"/>
          <p:cNvPicPr>
            <a:picLocks noChangeAspect="1"/>
          </p:cNvPicPr>
          <p:nvPr/>
        </p:nvPicPr>
        <p:blipFill>
          <a:blip r:embed="rId2" cstate="print"/>
          <a:srcRect r="44470" b="72509"/>
          <a:stretch>
            <a:fillRect/>
          </a:stretch>
        </p:blipFill>
        <p:spPr>
          <a:xfrm rot="21182470">
            <a:off x="374913" y="1035650"/>
            <a:ext cx="4229684" cy="172952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хническая">
  <a:themeElements>
    <a:clrScheme name="Другая 9">
      <a:dk1>
        <a:srgbClr val="67743A"/>
      </a:dk1>
      <a:lt1>
        <a:sysClr val="window" lastClr="FFFFFF"/>
      </a:lt1>
      <a:dk2>
        <a:srgbClr val="BECA95"/>
      </a:dk2>
      <a:lt2>
        <a:srgbClr val="FEFAC9"/>
      </a:lt2>
      <a:accent1>
        <a:srgbClr val="67743A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382</TotalTime>
  <Words>152</Words>
  <Application>Microsoft Office PowerPoint</Application>
  <PresentationFormat>Экран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Техническая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49</cp:revision>
  <dcterms:modified xsi:type="dcterms:W3CDTF">2014-03-31T14:30:06Z</dcterms:modified>
</cp:coreProperties>
</file>