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C87E-B4CD-4738-B9E7-FBC232AB26A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DC010-6F37-41B2-8A53-7A9957B705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C010-6F37-41B2-8A53-7A9957B7058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C010-6F37-41B2-8A53-7A9957B7058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C010-6F37-41B2-8A53-7A9957B7058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C9384-FBA0-4BE1-A368-78AB4354272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32BE-3051-4A70-AC05-DA356E964E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2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ДЕНЬ ЗНАНИЙ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_DSC3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4104456" cy="309634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_DSC3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4176464" cy="316835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2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_DSC3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6365"/>
            <a:ext cx="4104456" cy="359267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_DSC3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4176464" cy="345638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2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_DSC3620.JPG"/>
          <p:cNvPicPr>
            <a:picLocks noChangeAspect="1"/>
          </p:cNvPicPr>
          <p:nvPr/>
        </p:nvPicPr>
        <p:blipFill>
          <a:blip r:embed="rId3" cstate="print"/>
          <a:srcRect l="16925" r="10626"/>
          <a:stretch>
            <a:fillRect/>
          </a:stretch>
        </p:blipFill>
        <p:spPr>
          <a:xfrm>
            <a:off x="395536" y="392373"/>
            <a:ext cx="4176464" cy="339666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_DSC3621.JPG"/>
          <p:cNvPicPr>
            <a:picLocks noChangeAspect="1"/>
          </p:cNvPicPr>
          <p:nvPr/>
        </p:nvPicPr>
        <p:blipFill>
          <a:blip r:embed="rId4" cstate="print"/>
          <a:srcRect r="20075"/>
          <a:stretch>
            <a:fillRect/>
          </a:stretch>
        </p:blipFill>
        <p:spPr>
          <a:xfrm>
            <a:off x="4572000" y="3068960"/>
            <a:ext cx="4176464" cy="345638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2.jpg"/>
          <p:cNvPicPr>
            <a:picLocks noChangeAspect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_DSC3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7"/>
            <a:ext cx="4104456" cy="345638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_DSC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068959"/>
            <a:ext cx="4176464" cy="339666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2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_DSC3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2373"/>
            <a:ext cx="4176464" cy="339666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_DSC3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4176464" cy="339666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2.jpg"/>
          <p:cNvPicPr>
            <a:picLocks noChangeAspect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_DSC37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2373"/>
            <a:ext cx="4104456" cy="339666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_DSC3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068959"/>
            <a:ext cx="4176464" cy="339666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ajd2.jpg"/>
          <p:cNvPicPr>
            <a:picLocks noChangeAspect="1"/>
          </p:cNvPicPr>
          <p:nvPr/>
        </p:nvPicPr>
        <p:blipFill>
          <a:blip r:embed="rId3" cstate="print"/>
          <a:srcRect b="38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_DSC3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20688"/>
            <a:ext cx="8280920" cy="554461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</Words>
  <Application>Microsoft Office PowerPoint</Application>
  <PresentationFormat>Экран (4:3)</PresentationFormat>
  <Paragraphs>4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9</cp:revision>
  <dcterms:created xsi:type="dcterms:W3CDTF">2014-11-16T09:18:16Z</dcterms:created>
  <dcterms:modified xsi:type="dcterms:W3CDTF">2014-11-16T10:42:57Z</dcterms:modified>
</cp:coreProperties>
</file>