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FB3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30.06.2014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30.06.2014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30.06.2014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572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</a:t>
            </a:r>
            <a:endParaRPr lang="ru-RU" sz="2000" b="1" dirty="0" smtClean="0">
              <a:latin typeface="Comic Sans MS" pitchFamily="66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«Демьянская средняя общеобразовательная школа</a:t>
            </a:r>
            <a:endParaRPr lang="ru-RU" sz="2000" b="1" dirty="0" smtClean="0">
              <a:latin typeface="Comic Sans MS" pitchFamily="66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имени гвардии матроса Андрея Копотилова»</a:t>
            </a:r>
            <a:endParaRPr lang="ru-RU" sz="2000" b="1" dirty="0" smtClean="0">
              <a:latin typeface="Comic Sans MS" pitchFamily="66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Уватского муниципального района</a:t>
            </a:r>
            <a:endParaRPr lang="ru-RU" sz="2000" b="1" dirty="0" smtClean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143116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72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Караван культуры</a:t>
            </a:r>
            <a:endParaRPr lang="ru-RU" sz="7200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6050" y="6072206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2014г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8572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Мастер-класс</a:t>
            </a:r>
          </a:p>
          <a:p>
            <a:pPr algn="ctr"/>
            <a:r>
              <a:rPr lang="ru-RU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«кладовая стилиста»</a:t>
            </a:r>
            <a:endParaRPr lang="ru-RU" sz="9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WP_20140626_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143116"/>
            <a:ext cx="3214710" cy="4390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WP_20140626_054.jpg"/>
          <p:cNvPicPr>
            <a:picLocks noChangeAspect="1"/>
          </p:cNvPicPr>
          <p:nvPr/>
        </p:nvPicPr>
        <p:blipFill>
          <a:blip r:embed="rId3" cstate="print"/>
          <a:srcRect l="6250" r="13281"/>
          <a:stretch>
            <a:fillRect/>
          </a:stretch>
        </p:blipFill>
        <p:spPr>
          <a:xfrm>
            <a:off x="3929058" y="2786058"/>
            <a:ext cx="4902002" cy="364333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14282" y="0"/>
            <a:ext cx="8715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Навыки плетения кос</a:t>
            </a:r>
            <a:endParaRPr lang="ru-RU" sz="5400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4-06-26 11.56.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38208" y="1738285"/>
            <a:ext cx="4190997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2014-06-26 11.56.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759662" y="2669966"/>
            <a:ext cx="4214798" cy="3161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2014-06-26 11.56.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476486" y="2024052"/>
            <a:ext cx="4048152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71472" y="0"/>
            <a:ext cx="8072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Чудо - косы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P_20140626_024.jpg"/>
          <p:cNvPicPr>
            <a:picLocks noChangeAspect="1"/>
          </p:cNvPicPr>
          <p:nvPr/>
        </p:nvPicPr>
        <p:blipFill>
          <a:blip r:embed="rId2" cstate="print"/>
          <a:srcRect r="6080"/>
          <a:stretch>
            <a:fillRect/>
          </a:stretch>
        </p:blipFill>
        <p:spPr>
          <a:xfrm>
            <a:off x="4444825" y="3571876"/>
            <a:ext cx="4413455" cy="2639660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2">
                <a:alpha val="60000"/>
              </a:schemeClr>
            </a:glow>
            <a:softEdge rad="112500"/>
          </a:effectLst>
        </p:spPr>
      </p:pic>
      <p:pic>
        <p:nvPicPr>
          <p:cNvPr id="3" name="Рисунок 2" descr="WP_20140626_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071546"/>
            <a:ext cx="4444825" cy="2496784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  <a:softEdge rad="112500"/>
          </a:effectLst>
        </p:spPr>
      </p:pic>
      <p:pic>
        <p:nvPicPr>
          <p:cNvPr id="4" name="Рисунок 3" descr="WP_20140626_007.jpg"/>
          <p:cNvPicPr>
            <a:picLocks noChangeAspect="1"/>
          </p:cNvPicPr>
          <p:nvPr/>
        </p:nvPicPr>
        <p:blipFill>
          <a:blip r:embed="rId4" cstate="print"/>
          <a:srcRect l="-2383" t="10526" b="19298"/>
          <a:stretch>
            <a:fillRect/>
          </a:stretch>
        </p:blipFill>
        <p:spPr>
          <a:xfrm>
            <a:off x="785786" y="3857628"/>
            <a:ext cx="3069174" cy="2857520"/>
          </a:xfrm>
          <a:prstGeom prst="rect">
            <a:avLst/>
          </a:prstGeom>
          <a:ln>
            <a:noFill/>
          </a:ln>
          <a:effectLst>
            <a:glow rad="101600">
              <a:srgbClr val="54FB3D">
                <a:alpha val="60000"/>
              </a:srgbClr>
            </a:glow>
            <a:softEdge rad="112500"/>
          </a:effectLst>
        </p:spPr>
      </p:pic>
      <p:pic>
        <p:nvPicPr>
          <p:cNvPr id="5" name="Рисунок 4" descr="2014-06-26 10.18.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1000108"/>
            <a:ext cx="3047989" cy="228599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50000"/>
                <a:alpha val="60000"/>
              </a:schemeClr>
            </a:glow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286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Украшения своими руками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6-26 10.12.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876"/>
            <a:ext cx="4000496" cy="3000372"/>
          </a:xfrm>
          <a:prstGeom prst="rect">
            <a:avLst/>
          </a:prstGeom>
          <a:effectLst>
            <a:glow rad="101600">
              <a:schemeClr val="accent4">
                <a:alpha val="60000"/>
              </a:schemeClr>
            </a:glow>
            <a:softEdge rad="127000"/>
          </a:effectLst>
        </p:spPr>
      </p:pic>
      <p:pic>
        <p:nvPicPr>
          <p:cNvPr id="3" name="Рисунок 2" descr="2014-06-26 10.11.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714752"/>
            <a:ext cx="3714776" cy="2786082"/>
          </a:xfrm>
          <a:prstGeom prst="rect">
            <a:avLst/>
          </a:prstGeom>
          <a:effectLst>
            <a:glow rad="101600">
              <a:srgbClr val="92D050">
                <a:alpha val="60000"/>
              </a:srgbClr>
            </a:glow>
            <a:softEdge rad="127000"/>
          </a:effectLst>
        </p:spPr>
      </p:pic>
      <p:pic>
        <p:nvPicPr>
          <p:cNvPr id="4" name="Рисунок 3" descr="2014-06-26 10.12.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357166"/>
            <a:ext cx="4286248" cy="3214686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  <a:softEdge rad="1270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857232"/>
            <a:ext cx="87154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Мастер-класс</a:t>
            </a:r>
          </a:p>
          <a:p>
            <a:pPr algn="ctr"/>
            <a:r>
              <a:rPr lang="ru-RU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«бумажные фантазии»</a:t>
            </a:r>
            <a:endParaRPr lang="ru-RU" sz="8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6-26 10.19.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3975" y="3000372"/>
            <a:ext cx="3810025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2014-06-26 10.19.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71612"/>
            <a:ext cx="3833807" cy="2875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IMG_20140626_113954.jpg"/>
          <p:cNvPicPr>
            <a:picLocks noChangeAspect="1"/>
          </p:cNvPicPr>
          <p:nvPr/>
        </p:nvPicPr>
        <p:blipFill>
          <a:blip r:embed="rId4" cstate="print"/>
          <a:srcRect l="21312" t="-1538" r="8196"/>
          <a:stretch>
            <a:fillRect/>
          </a:stretch>
        </p:blipFill>
        <p:spPr>
          <a:xfrm rot="224192">
            <a:off x="2936110" y="1637113"/>
            <a:ext cx="3071834" cy="49353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Подарки из салфеток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40626_1036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3714752"/>
            <a:ext cx="3929090" cy="294681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" name="Рисунок 2" descr="IMG_20140626_1052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3821910"/>
            <a:ext cx="3714776" cy="2786082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  <a:softEdge rad="127000"/>
          </a:effectLst>
        </p:spPr>
      </p:pic>
      <p:pic>
        <p:nvPicPr>
          <p:cNvPr id="4" name="Рисунок 3" descr="IMG_20140626_1036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857232"/>
            <a:ext cx="3619526" cy="271464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  <a:softEdge rad="127000"/>
          </a:effectLst>
        </p:spPr>
      </p:pic>
      <p:pic>
        <p:nvPicPr>
          <p:cNvPr id="5" name="Рисунок 4" descr="IMG_20140626_1045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857232"/>
            <a:ext cx="3714776" cy="267892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142844" y="0"/>
            <a:ext cx="8715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Конфетные букетики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6-26 10.45.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3595" y="3053935"/>
            <a:ext cx="3750464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2014-06-26 11.35.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285728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2014-06-26 10.45.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623168" y="2663584"/>
            <a:ext cx="3726627" cy="2971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2014-06-26 10.46.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186389">
            <a:off x="3267518" y="3973401"/>
            <a:ext cx="3214678" cy="2411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Весёлые </a:t>
            </a:r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осьминожки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Рисунок 2" descr="WP_20140626_110.jpg"/>
          <p:cNvPicPr>
            <a:picLocks noChangeAspect="1"/>
          </p:cNvPicPr>
          <p:nvPr/>
        </p:nvPicPr>
        <p:blipFill>
          <a:blip r:embed="rId2" cstate="print"/>
          <a:srcRect l="3878" t="9294" r="4216" b="16135"/>
          <a:stretch>
            <a:fillRect/>
          </a:stretch>
        </p:blipFill>
        <p:spPr>
          <a:xfrm rot="16200000">
            <a:off x="1071537" y="142854"/>
            <a:ext cx="3214711" cy="4643468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  <a:softEdge rad="127000"/>
          </a:effectLst>
        </p:spPr>
      </p:pic>
      <p:pic>
        <p:nvPicPr>
          <p:cNvPr id="4" name="Рисунок 3" descr="WP_20140626_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1142985"/>
            <a:ext cx="3143272" cy="535706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  <a:softEdge rad="127000"/>
          </a:effectLst>
        </p:spPr>
      </p:pic>
      <p:pic>
        <p:nvPicPr>
          <p:cNvPr id="5" name="Рисунок 4" descr="WP_20140626_0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286256"/>
            <a:ext cx="4857752" cy="2371547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  <a:softEdge rad="1270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Танцевальн</a:t>
            </a:r>
            <a:r>
              <a:rPr lang="ru-RU" sz="8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ый</a:t>
            </a:r>
            <a:r>
              <a:rPr lang="ru-RU" sz="8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 мастер-класс</a:t>
            </a:r>
            <a:endParaRPr lang="ru-RU" sz="88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«Мой первый вальс»</a:t>
            </a:r>
          </a:p>
        </p:txBody>
      </p:sp>
      <p:pic>
        <p:nvPicPr>
          <p:cNvPr id="3" name="Рисунок 2" descr="12311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3314"/>
            <a:ext cx="2500298" cy="342900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P_20140626_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393326"/>
            <a:ext cx="4768291" cy="267848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  <a:softEdge rad="127000"/>
          </a:effectLst>
        </p:spPr>
      </p:pic>
      <p:pic>
        <p:nvPicPr>
          <p:cNvPr id="3" name="Рисунок 2" descr="WP_20140626_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500438"/>
            <a:ext cx="4953526" cy="278253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glow rad="101600">
              <a:schemeClr val="accent3">
                <a:lumMod val="75000"/>
                <a:alpha val="60000"/>
              </a:schemeClr>
            </a:glow>
            <a:softEdge rad="127000"/>
          </a:effectLst>
        </p:spPr>
      </p:pic>
      <p:pic>
        <p:nvPicPr>
          <p:cNvPr id="4" name="Рисунок 3" descr="WP_20140626_091.jpg"/>
          <p:cNvPicPr>
            <a:picLocks noChangeAspect="1"/>
          </p:cNvPicPr>
          <p:nvPr/>
        </p:nvPicPr>
        <p:blipFill>
          <a:blip r:embed="rId4" cstate="print"/>
          <a:srcRect t="21874" r="14698" b="29167"/>
          <a:stretch>
            <a:fillRect/>
          </a:stretch>
        </p:blipFill>
        <p:spPr>
          <a:xfrm>
            <a:off x="285720" y="285728"/>
            <a:ext cx="3286116" cy="3357610"/>
          </a:xfrm>
          <a:prstGeom prst="rect">
            <a:avLst/>
          </a:prstGeom>
          <a:effectLst>
            <a:glow rad="101600">
              <a:schemeClr val="accent3">
                <a:lumMod val="75000"/>
                <a:alpha val="60000"/>
              </a:schemeClr>
            </a:glow>
            <a:softEdge rad="127000"/>
          </a:effectLst>
        </p:spPr>
      </p:pic>
      <p:pic>
        <p:nvPicPr>
          <p:cNvPr id="5" name="Рисунок 4" descr="WP_20140626_092.jpg"/>
          <p:cNvPicPr>
            <a:picLocks noChangeAspect="1"/>
          </p:cNvPicPr>
          <p:nvPr/>
        </p:nvPicPr>
        <p:blipFill>
          <a:blip r:embed="rId5" cstate="print"/>
          <a:srcRect t="16666" r="18475" b="43749"/>
          <a:stretch>
            <a:fillRect/>
          </a:stretch>
        </p:blipFill>
        <p:spPr>
          <a:xfrm>
            <a:off x="285720" y="4000504"/>
            <a:ext cx="3140613" cy="2714668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  <a:softEdge rad="1270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5-14 13.46.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3857627"/>
            <a:ext cx="3667119" cy="2750339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Рисунок 2" descr="2014-05-14 13.46.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714752"/>
            <a:ext cx="3905245" cy="292893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 descr="2014-05-14 13.47.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857232"/>
            <a:ext cx="3714744" cy="278605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 descr="2014-05-14 13.47.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642918"/>
            <a:ext cx="3667119" cy="2750339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4282" y="0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Занятие 1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5-14 13.49.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4000504"/>
            <a:ext cx="3524242" cy="2643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2014-05-14 13.50.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4000504"/>
            <a:ext cx="3524243" cy="2643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2014-05-14 13.48.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1071546"/>
            <a:ext cx="4262435" cy="2982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71472" y="0"/>
            <a:ext cx="821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Занятие 2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8" name="Рисунок 7" descr="i (30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98772">
            <a:off x="-8483" y="1325896"/>
            <a:ext cx="2056462" cy="242889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9" name="Рисунок 8" descr="i (31).jpg"/>
          <p:cNvPicPr>
            <a:picLocks noChangeAspect="1"/>
          </p:cNvPicPr>
          <p:nvPr/>
        </p:nvPicPr>
        <p:blipFill>
          <a:blip r:embed="rId6"/>
          <a:srcRect r="29687"/>
          <a:stretch>
            <a:fillRect/>
          </a:stretch>
        </p:blipFill>
        <p:spPr>
          <a:xfrm rot="21401040">
            <a:off x="6695199" y="928289"/>
            <a:ext cx="2371380" cy="263484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5-21 13.20.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3571876"/>
            <a:ext cx="4119559" cy="308967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2014-05-21 13.20.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786190"/>
            <a:ext cx="3833807" cy="2875355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  <a:softEdge rad="63500"/>
          </a:effectLst>
        </p:spPr>
      </p:pic>
      <p:pic>
        <p:nvPicPr>
          <p:cNvPr id="4" name="Рисунок 3" descr="2014-05-21 13.21.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714356"/>
            <a:ext cx="3690931" cy="276819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2014-05-21 13.21.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642918"/>
            <a:ext cx="3643338" cy="2661042"/>
          </a:xfrm>
          <a:prstGeom prst="rect">
            <a:avLst/>
          </a:prstGeom>
          <a:effectLst>
            <a:glow rad="228600">
              <a:srgbClr val="00B050">
                <a:alpha val="40000"/>
              </a:srgbClr>
            </a:glow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785786" y="0"/>
            <a:ext cx="778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Занятие 3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Показательное выступление</a:t>
            </a:r>
            <a:endParaRPr lang="ru-RU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3" name="Рисунок 2" descr="SANY0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000108"/>
            <a:ext cx="3714744" cy="2786058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4" name="Рисунок 3" descr="SANY00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928670"/>
            <a:ext cx="3619493" cy="271462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5" name="Рисунок 4" descr="SANY00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857628"/>
            <a:ext cx="3714744" cy="2786058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7" name="Рисунок 6" descr="SANY00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4000504"/>
            <a:ext cx="3452805" cy="258960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 (28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116" y="2428868"/>
            <a:ext cx="2286016" cy="20716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571480"/>
            <a:ext cx="8643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Мастер-класс</a:t>
            </a:r>
            <a:endParaRPr lang="ru-RU" sz="9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«Волшебная верёвочка»</a:t>
            </a:r>
            <a:endParaRPr lang="ru-RU" sz="9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6-18 14.03.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785794"/>
            <a:ext cx="3929090" cy="278605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2014-06-18 14.04.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857628"/>
            <a:ext cx="3714776" cy="278608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2014-06-18 14.05.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3786190"/>
            <a:ext cx="3810026" cy="285752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357158" y="0"/>
            <a:ext cx="857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Изучаем азы макраме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6-18 14.56.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623708" y="2481072"/>
            <a:ext cx="4390656" cy="3143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2014-06-18 14.56.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16958" y="2655084"/>
            <a:ext cx="4238622" cy="3071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2014-06-18 14.57.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631663" y="2797965"/>
            <a:ext cx="4238623" cy="3071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Comic Sans MS" pitchFamily="66" charset="0"/>
              </a:rPr>
              <a:t>Наши успехи в макраме</a:t>
            </a:r>
            <a:endParaRPr lang="ru-RU" sz="5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Другая 4">
      <a:dk1>
        <a:srgbClr val="81D9FC"/>
      </a:dk1>
      <a:lt1>
        <a:sysClr val="window" lastClr="FFFFFF"/>
      </a:lt1>
      <a:dk2>
        <a:srgbClr val="0496CF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156</TotalTime>
  <Words>74</Words>
  <PresentationFormat>Экран (4:3)</PresentationFormat>
  <Paragraphs>28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Яркая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18</cp:revision>
  <dcterms:modified xsi:type="dcterms:W3CDTF">2014-06-30T10:50:43Z</dcterms:modified>
</cp:coreProperties>
</file>