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83A4-7F01-466E-805B-B3D028B63A9C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EFC06-B59C-4DEB-B6E4-BF39905B2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83A4-7F01-466E-805B-B3D028B63A9C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EFC06-B59C-4DEB-B6E4-BF39905B2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83A4-7F01-466E-805B-B3D028B63A9C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EFC06-B59C-4DEB-B6E4-BF39905B2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83A4-7F01-466E-805B-B3D028B63A9C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EFC06-B59C-4DEB-B6E4-BF39905B2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83A4-7F01-466E-805B-B3D028B63A9C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EFC06-B59C-4DEB-B6E4-BF39905B2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83A4-7F01-466E-805B-B3D028B63A9C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EFC06-B59C-4DEB-B6E4-BF39905B2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83A4-7F01-466E-805B-B3D028B63A9C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EFC06-B59C-4DEB-B6E4-BF39905B2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83A4-7F01-466E-805B-B3D028B63A9C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EFC06-B59C-4DEB-B6E4-BF39905B2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83A4-7F01-466E-805B-B3D028B63A9C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EFC06-B59C-4DEB-B6E4-BF39905B2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83A4-7F01-466E-805B-B3D028B63A9C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EFC06-B59C-4DEB-B6E4-BF39905B2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83A4-7F01-466E-805B-B3D028B63A9C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EFC06-B59C-4DEB-B6E4-BF39905B2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C83A4-7F01-466E-805B-B3D028B63A9C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EFC06-B59C-4DEB-B6E4-BF39905B2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60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27203"/>
          </a:xfrm>
        </p:spPr>
        <p:txBody>
          <a:bodyPr>
            <a:normAutofit/>
          </a:bodyPr>
          <a:lstStyle/>
          <a:p>
            <a:r>
              <a:rPr lang="ru-RU" dirty="0" smtClean="0"/>
              <a:t>Опорно-двигательная система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На каждое задание 1 мин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038600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Первая опорная структура, появившаяся у животных: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Наружный скелет;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Внутренний скелет;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Клеточная оболочка;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Внешние растяжимые покровы тела.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714356"/>
            <a:ext cx="4038600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 Опорную функцию скелета у червей выполняет: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Наружный скелет;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Внутренний скелет;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Клеточная оболочка;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Внешние растяжимые покровы тела.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142852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Вариант 1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8" y="142852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Вариант 2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60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857752" y="714356"/>
            <a:ext cx="4038600" cy="50260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Наружный скелет имеет: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Дождевой червь;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Майский жук;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Белая планария;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Морской слон.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714356"/>
            <a:ext cx="4038600" cy="49545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Внутренний скелет имеет: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Дождевой червь;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Майский жук;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Белая планария;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Морской слон.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142852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Вариант 1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8" y="142852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Вариант 2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60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4038600" cy="519749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Основными отделами скелета рыб являются: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Череп, позвоночник, скелет плавников;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Череп, позвоночник, скелет конечностей;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Череп, осевой скелет, пояс верхних и нижних конечностей, скелет конечностей.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28670"/>
            <a:ext cx="4038600" cy="519749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Основными отделами скелета млекопитающих являются: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Череп, позвоночник, скелет плавников;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Череп, позвоночник, скелет конечностей;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Череп, осевой скелет, пояс верхних и нижних конечностей, скелет конечностей.</a:t>
            </a:r>
          </a:p>
          <a:p>
            <a:pPr marL="514350" indent="-5143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142852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Вариант 1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8" y="142852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Вариант 2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6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714876" y="785794"/>
            <a:ext cx="4038600" cy="5411807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Позвонок рыб состоит из:</a:t>
            </a:r>
          </a:p>
          <a:p>
            <a:pPr marL="514350" lvl="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Тела и дуги;</a:t>
            </a:r>
          </a:p>
          <a:p>
            <a:pPr marL="514350" lvl="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Тела, верхних и нижних дуг;</a:t>
            </a:r>
          </a:p>
          <a:p>
            <a:pPr marL="514350" lvl="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Тела , верхней и нижней дуги, боковых отростков.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857232"/>
            <a:ext cx="4038600" cy="5411807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 Внутренний скелет состоит из: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Костей и хрящей;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Костей и сухожилий;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Хрящей и сухожилий;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Костей, хрящей, сухожилий.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142852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Вариант 1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8" y="142852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Вариант 2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6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100" y="142852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Вариант 1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8" y="142852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Вариант 2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AutoNum type="arabicPeriod" startAt="5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Кость нижней конечности: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Ребро;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Лопатка;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Бедро;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Плечо.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788024" y="1556792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Кость верхней конечности: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Стопа;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Голень;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Череп;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Предплечье.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60000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261</Words>
  <Application>Microsoft Office PowerPoint</Application>
  <PresentationFormat>Экран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Опорно-двигательная система тест</vt:lpstr>
      <vt:lpstr>Слайд 2</vt:lpstr>
      <vt:lpstr>Слайд 3</vt:lpstr>
      <vt:lpstr>Слайд 4</vt:lpstr>
      <vt:lpstr>Слайд 5</vt:lpstr>
      <vt:lpstr>Слайд 6</vt:lpstr>
    </vt:vector>
  </TitlesOfParts>
  <Company>1111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 членистоногие класс Ракообразные тест</dc:title>
  <dc:creator>Наташа</dc:creator>
  <cp:lastModifiedBy>DNS</cp:lastModifiedBy>
  <cp:revision>21</cp:revision>
  <dcterms:created xsi:type="dcterms:W3CDTF">2012-10-23T12:36:33Z</dcterms:created>
  <dcterms:modified xsi:type="dcterms:W3CDTF">2013-02-25T15:25:05Z</dcterms:modified>
</cp:coreProperties>
</file>