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-06-19 11.41.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29066"/>
            <a:ext cx="3619493" cy="27146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2014-06-19 11.44.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857628"/>
            <a:ext cx="3619525" cy="27146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014-06-19 11.55.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928670"/>
            <a:ext cx="3524242" cy="26431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19 11.51.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000108"/>
            <a:ext cx="3524275" cy="26432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Пиратский остров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Гавайская вечеринка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315970473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42958"/>
            <a:ext cx="3657642" cy="27432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3159705066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00108"/>
            <a:ext cx="3771909" cy="28289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3159718938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9" y="4000504"/>
            <a:ext cx="3643338" cy="27325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3159719604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9" y="4143380"/>
            <a:ext cx="3429024" cy="25717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5970467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000372"/>
            <a:ext cx="4876800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3159719773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4476781" cy="3357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Гавайская вечеринка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429132"/>
            <a:ext cx="2286016" cy="21166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928670"/>
            <a:ext cx="2857520" cy="18494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4-06-26 16.11.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3714744" cy="2786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014-06-26 16.33.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857628"/>
            <a:ext cx="3690931" cy="27681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26 16.18.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86190"/>
            <a:ext cx="3786181" cy="283963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26 16.15.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857232"/>
            <a:ext cx="3714743" cy="27860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Прощай остров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Прощай остров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2014-06-26 16.32.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786190"/>
            <a:ext cx="3619494" cy="27146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26 16.32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86190"/>
            <a:ext cx="3714744" cy="27860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26 16.18.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857232"/>
            <a:ext cx="3643306" cy="27324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Пиратский остров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014-06-19 11.38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786190"/>
            <a:ext cx="3643306" cy="27324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014-06-19 12.21.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786190"/>
            <a:ext cx="3714744" cy="27860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19 11.34.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928669"/>
            <a:ext cx="3571900" cy="26789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2014-06-19 11.50.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928670"/>
            <a:ext cx="3524243" cy="264318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-06-20 12.35.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14752"/>
            <a:ext cx="3905245" cy="29289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_20140620_134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4214842" cy="31432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20_134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857232"/>
            <a:ext cx="3429024" cy="23574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20140620_132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857232"/>
            <a:ext cx="3428992" cy="25717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Звёздный карнавал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0619_11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929066"/>
            <a:ext cx="3524243" cy="26431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_20140618_114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85794"/>
            <a:ext cx="4476749" cy="33575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20140619_105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857207"/>
            <a:ext cx="2571768" cy="2857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19_105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429132"/>
            <a:ext cx="3000364" cy="2250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Звездный карнавал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-06-20 12.27.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429000"/>
            <a:ext cx="4000496" cy="30003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Звёздный карнавал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014-06-20 12.33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4286248" cy="32146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20 12.37.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785794"/>
            <a:ext cx="3333741" cy="25003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140620_132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256"/>
            <a:ext cx="3071802" cy="23038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-06-23 12.58.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3" y="3571876"/>
            <a:ext cx="3809994" cy="28574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Водные приключения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1403506740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4000528" cy="30003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928934"/>
            <a:ext cx="1428750" cy="1428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014-06-23 11.54.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928670"/>
            <a:ext cx="3238491" cy="24288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014-06-23 11.56.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214818"/>
            <a:ext cx="3333741" cy="25003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Водные приключения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IMG_20140623_121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3071834" cy="37147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140623_122317.jpg"/>
          <p:cNvPicPr>
            <a:picLocks noChangeAspect="1"/>
          </p:cNvPicPr>
          <p:nvPr/>
        </p:nvPicPr>
        <p:blipFill>
          <a:blip r:embed="rId3" cstate="print"/>
          <a:srcRect l="23558"/>
          <a:stretch>
            <a:fillRect/>
          </a:stretch>
        </p:blipFill>
        <p:spPr>
          <a:xfrm>
            <a:off x="5143504" y="928670"/>
            <a:ext cx="3786181" cy="41433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928670"/>
            <a:ext cx="2594628" cy="1714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1403506561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47966" y="1190917"/>
            <a:ext cx="2740928" cy="22164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429132"/>
            <a:ext cx="2667019" cy="200026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Водные приключения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IMG_20140623_121732.jpg"/>
          <p:cNvPicPr>
            <a:picLocks noChangeAspect="1"/>
          </p:cNvPicPr>
          <p:nvPr/>
        </p:nvPicPr>
        <p:blipFill>
          <a:blip r:embed="rId2" cstate="print"/>
          <a:srcRect l="39674"/>
          <a:stretch>
            <a:fillRect/>
          </a:stretch>
        </p:blipFill>
        <p:spPr>
          <a:xfrm>
            <a:off x="5572132" y="857232"/>
            <a:ext cx="2643173" cy="32861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20140623_121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3905277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23_121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750470"/>
            <a:ext cx="3857620" cy="28932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140623_125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429132"/>
            <a:ext cx="2857520" cy="21431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00612"/>
            <a:ext cx="1474480" cy="18573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4" y="2928934"/>
            <a:ext cx="1571636" cy="15821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Гавайская вечеринка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315969808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3795722" cy="28467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315969780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00108"/>
            <a:ext cx="3857652" cy="2893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3159701967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71942"/>
            <a:ext cx="3448040" cy="25860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3159702929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71942"/>
            <a:ext cx="3486157" cy="26146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3">
      <a:dk1>
        <a:srgbClr val="FFFF00"/>
      </a:dk1>
      <a:lt1>
        <a:srgbClr val="A20F55"/>
      </a:lt1>
      <a:dk2>
        <a:srgbClr val="00B05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383</TotalTime>
  <Words>26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Секретарь</cp:lastModifiedBy>
  <cp:revision>42</cp:revision>
  <dcterms:modified xsi:type="dcterms:W3CDTF">2014-11-12T11:13:56Z</dcterms:modified>
</cp:coreProperties>
</file>