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A1F9-77CF-4957-B5F8-D0A722AF6C4C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F5D8-CAC1-4207-81A3-18B5C20AC5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F5D8-CAC1-4207-81A3-18B5C20AC56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A624AA-CAAF-4134-8D45-40E2CABDED0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799F17-2BBA-4C69-BF87-3BC7563471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6858000" cy="5232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КОНЦЕРТ «ДЕНЬ УЧИТЕЛЯ»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6" name="Рисунок 5" descr="_DSC4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467544"/>
            <a:ext cx="5760640" cy="39604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_DSC4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80" y="4716016"/>
            <a:ext cx="5760640" cy="396044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DSC4331.JPG"/>
          <p:cNvPicPr>
            <a:picLocks noChangeAspect="1"/>
          </p:cNvPicPr>
          <p:nvPr/>
        </p:nvPicPr>
        <p:blipFill>
          <a:blip r:embed="rId3" cstate="print"/>
          <a:srcRect l="35524" t="6688" r="17707" b="6688"/>
          <a:stretch>
            <a:fillRect/>
          </a:stretch>
        </p:blipFill>
        <p:spPr>
          <a:xfrm>
            <a:off x="548680" y="467544"/>
            <a:ext cx="2664296" cy="55446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_DSC4352.JPG"/>
          <p:cNvPicPr>
            <a:picLocks noChangeAspect="1"/>
          </p:cNvPicPr>
          <p:nvPr/>
        </p:nvPicPr>
        <p:blipFill>
          <a:blip r:embed="rId4" cstate="print"/>
          <a:srcRect l="23263" r="21035"/>
          <a:stretch>
            <a:fillRect/>
          </a:stretch>
        </p:blipFill>
        <p:spPr>
          <a:xfrm>
            <a:off x="3501008" y="3059832"/>
            <a:ext cx="2736304" cy="554461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DSC4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395536"/>
            <a:ext cx="5760640" cy="39604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_DSC4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80" y="4716016"/>
            <a:ext cx="5760640" cy="40324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DSC4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467545"/>
            <a:ext cx="5760640" cy="39604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_DSC4468.JPG"/>
          <p:cNvPicPr>
            <a:picLocks noChangeAspect="1"/>
          </p:cNvPicPr>
          <p:nvPr/>
        </p:nvPicPr>
        <p:blipFill>
          <a:blip r:embed="rId3" cstate="print"/>
          <a:srcRect l="12201" t="11392" r="14300"/>
          <a:stretch>
            <a:fillRect/>
          </a:stretch>
        </p:blipFill>
        <p:spPr>
          <a:xfrm>
            <a:off x="548680" y="4716016"/>
            <a:ext cx="5760640" cy="396044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DSC4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395537"/>
            <a:ext cx="5760640" cy="41764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_DSC4458.JPG"/>
          <p:cNvPicPr>
            <a:picLocks noChangeAspect="1"/>
          </p:cNvPicPr>
          <p:nvPr/>
        </p:nvPicPr>
        <p:blipFill>
          <a:blip r:embed="rId3" cstate="print"/>
          <a:srcRect t="6103" r="6951" b="29210"/>
          <a:stretch>
            <a:fillRect/>
          </a:stretch>
        </p:blipFill>
        <p:spPr>
          <a:xfrm>
            <a:off x="548680" y="4932040"/>
            <a:ext cx="5760640" cy="381642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6</Words>
  <Application>Microsoft Office PowerPoint</Application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21</cp:revision>
  <dcterms:created xsi:type="dcterms:W3CDTF">2014-11-15T08:44:15Z</dcterms:created>
  <dcterms:modified xsi:type="dcterms:W3CDTF">2014-11-15T11:58:49Z</dcterms:modified>
</cp:coreProperties>
</file>