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3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C2F5-D2BC-482D-8BF0-1EE41A680784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84BB-A4DB-48C0-8B8F-3111AD0817D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C2F5-D2BC-482D-8BF0-1EE41A680784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84BB-A4DB-48C0-8B8F-3111AD081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C2F5-D2BC-482D-8BF0-1EE41A680784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84BB-A4DB-48C0-8B8F-3111AD081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C2F5-D2BC-482D-8BF0-1EE41A680784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84BB-A4DB-48C0-8B8F-3111AD081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0150" y="3343715"/>
            <a:ext cx="531495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C2F5-D2BC-482D-8BF0-1EE41A680784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3600" y="8555568"/>
            <a:ext cx="571500" cy="486833"/>
          </a:xfrm>
        </p:spPr>
        <p:txBody>
          <a:bodyPr/>
          <a:lstStyle/>
          <a:p>
            <a:fld id="{AD5084BB-A4DB-48C0-8B8F-3111AD081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C2F5-D2BC-482D-8BF0-1EE41A680784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84BB-A4DB-48C0-8B8F-3111AD081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C2F5-D2BC-482D-8BF0-1EE41A680784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84BB-A4DB-48C0-8B8F-3111AD081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C2F5-D2BC-482D-8BF0-1EE41A680784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84BB-A4DB-48C0-8B8F-3111AD081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C2F5-D2BC-482D-8BF0-1EE41A680784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84BB-A4DB-48C0-8B8F-3111AD081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2032001"/>
            <a:ext cx="2256235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C2F5-D2BC-482D-8BF0-1EE41A680784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84BB-A4DB-48C0-8B8F-3111AD081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C2F5-D2BC-482D-8BF0-1EE41A680784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84BB-A4DB-48C0-8B8F-3111AD081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4290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63C2F5-D2BC-482D-8BF0-1EE41A680784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343150" y="8555568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943600" y="8555568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5084BB-A4DB-48C0-8B8F-3111AD0817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sept0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6858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ВМЕСТЕ ВЕСЕЛО ШАГАТЬ</a:t>
            </a:r>
          </a:p>
          <a:p>
            <a:endParaRPr lang="ru-RU" dirty="0"/>
          </a:p>
        </p:txBody>
      </p:sp>
      <p:pic>
        <p:nvPicPr>
          <p:cNvPr id="7" name="Рисунок 6" descr="_DSC4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80" y="928662"/>
            <a:ext cx="5715040" cy="350046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_DSC40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80" y="4786314"/>
            <a:ext cx="5786478" cy="328614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листья.jpg"/>
          <p:cNvPicPr>
            <a:picLocks noChangeAspect="1"/>
          </p:cNvPicPr>
          <p:nvPr/>
        </p:nvPicPr>
        <p:blipFill>
          <a:blip r:embed="rId2"/>
          <a:srcRect t="7446" b="10638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pic>
        <p:nvPicPr>
          <p:cNvPr id="5" name="Рисунок 4" descr="_DSC40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42" y="428596"/>
            <a:ext cx="5715040" cy="400052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_DSC40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80" y="4786314"/>
            <a:ext cx="5715040" cy="392909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листья.jpg"/>
          <p:cNvPicPr>
            <a:picLocks noChangeAspect="1"/>
          </p:cNvPicPr>
          <p:nvPr/>
        </p:nvPicPr>
        <p:blipFill>
          <a:blip r:embed="rId2"/>
          <a:srcRect t="9460" b="11703"/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</p:spPr>
      </p:pic>
      <p:pic>
        <p:nvPicPr>
          <p:cNvPr id="5" name="Рисунок 4" descr="_DSC4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8" y="714348"/>
            <a:ext cx="5715040" cy="364333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_DSC40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80" y="4786314"/>
            <a:ext cx="5715040" cy="378621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листья.jpg"/>
          <p:cNvPicPr>
            <a:picLocks noChangeAspect="1"/>
          </p:cNvPicPr>
          <p:nvPr/>
        </p:nvPicPr>
        <p:blipFill>
          <a:blip r:embed="rId2"/>
          <a:srcRect t="9460" b="12754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6" name="Рисунок 5" descr="_DSC4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80" y="428596"/>
            <a:ext cx="5786478" cy="400052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_DSC40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80" y="4786314"/>
            <a:ext cx="5715040" cy="392909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листья.jpg"/>
          <p:cNvPicPr>
            <a:picLocks noChangeAspect="1"/>
          </p:cNvPicPr>
          <p:nvPr/>
        </p:nvPicPr>
        <p:blipFill>
          <a:blip r:embed="rId2"/>
          <a:srcRect t="11562" b="14856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5" name="Рисунок 4" descr="_DSC3925.jpg"/>
          <p:cNvPicPr>
            <a:picLocks noChangeAspect="1"/>
          </p:cNvPicPr>
          <p:nvPr/>
        </p:nvPicPr>
        <p:blipFill>
          <a:blip r:embed="rId3" cstate="print"/>
          <a:srcRect l="10416"/>
          <a:stretch>
            <a:fillRect/>
          </a:stretch>
        </p:blipFill>
        <p:spPr>
          <a:xfrm>
            <a:off x="571480" y="571472"/>
            <a:ext cx="5715040" cy="378621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_DSC39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80" y="4786315"/>
            <a:ext cx="5715040" cy="371477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листья.jpg"/>
          <p:cNvPicPr>
            <a:picLocks noChangeAspect="1"/>
          </p:cNvPicPr>
          <p:nvPr/>
        </p:nvPicPr>
        <p:blipFill>
          <a:blip r:embed="rId2"/>
          <a:srcRect t="10511" b="15908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5" name="Рисунок 4" descr="_DSC3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80" y="642911"/>
            <a:ext cx="5715040" cy="378621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_DSC38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80" y="4786314"/>
            <a:ext cx="5715040" cy="378621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листья.jpg"/>
          <p:cNvPicPr>
            <a:picLocks noChangeAspect="1"/>
          </p:cNvPicPr>
          <p:nvPr/>
        </p:nvPicPr>
        <p:blipFill>
          <a:blip r:embed="rId2"/>
          <a:srcRect t="9850" b="14668"/>
          <a:stretch>
            <a:fillRect/>
          </a:stretch>
        </p:blipFill>
        <p:spPr>
          <a:xfrm>
            <a:off x="-214338" y="0"/>
            <a:ext cx="7072338" cy="9144000"/>
          </a:xfrm>
          <a:prstGeom prst="rect">
            <a:avLst/>
          </a:prstGeom>
        </p:spPr>
      </p:pic>
      <p:pic>
        <p:nvPicPr>
          <p:cNvPr id="6" name="Рисунок 5" descr="_DSC3910.JPG"/>
          <p:cNvPicPr>
            <a:picLocks noChangeAspect="1"/>
          </p:cNvPicPr>
          <p:nvPr/>
        </p:nvPicPr>
        <p:blipFill>
          <a:blip r:embed="rId3" cstate="print"/>
          <a:srcRect l="16666" r="9375"/>
          <a:stretch>
            <a:fillRect/>
          </a:stretch>
        </p:blipFill>
        <p:spPr>
          <a:xfrm>
            <a:off x="571480" y="571472"/>
            <a:ext cx="5715040" cy="385765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_DSC3911.JPG"/>
          <p:cNvPicPr>
            <a:picLocks noChangeAspect="1"/>
          </p:cNvPicPr>
          <p:nvPr/>
        </p:nvPicPr>
        <p:blipFill>
          <a:blip r:embed="rId4" cstate="print"/>
          <a:srcRect l="29167"/>
          <a:stretch>
            <a:fillRect/>
          </a:stretch>
        </p:blipFill>
        <p:spPr>
          <a:xfrm>
            <a:off x="571480" y="4786314"/>
            <a:ext cx="5715040" cy="378621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листья.jpg"/>
          <p:cNvPicPr>
            <a:picLocks noChangeAspect="1"/>
          </p:cNvPicPr>
          <p:nvPr/>
        </p:nvPicPr>
        <p:blipFill>
          <a:blip r:embed="rId2"/>
          <a:srcRect t="11456" b="1306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6" name="Рисунок 5" descr="_DSC39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80" y="4572000"/>
            <a:ext cx="2857520" cy="400052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_DSC4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4572000"/>
            <a:ext cx="2857520" cy="400052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_DSC4015.jpg"/>
          <p:cNvPicPr>
            <a:picLocks noChangeAspect="1"/>
          </p:cNvPicPr>
          <p:nvPr/>
        </p:nvPicPr>
        <p:blipFill>
          <a:blip r:embed="rId5" cstate="print"/>
          <a:srcRect l="18750" r="19791"/>
          <a:stretch>
            <a:fillRect/>
          </a:stretch>
        </p:blipFill>
        <p:spPr>
          <a:xfrm>
            <a:off x="571480" y="571473"/>
            <a:ext cx="2857520" cy="400052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_DSC4028.JPG"/>
          <p:cNvPicPr>
            <a:picLocks noChangeAspect="1"/>
          </p:cNvPicPr>
          <p:nvPr/>
        </p:nvPicPr>
        <p:blipFill>
          <a:blip r:embed="rId6" cstate="print"/>
          <a:srcRect l="36458" r="11458"/>
          <a:stretch>
            <a:fillRect/>
          </a:stretch>
        </p:blipFill>
        <p:spPr>
          <a:xfrm>
            <a:off x="3429000" y="571472"/>
            <a:ext cx="2857520" cy="400052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00B0F0"/>
      </a:dk1>
      <a:lt1>
        <a:srgbClr val="002060"/>
      </a:lt1>
      <a:dk2>
        <a:srgbClr val="FFFF00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256</TotalTime>
  <Words>3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2014-11-13T07:31:36Z</dcterms:created>
  <dcterms:modified xsi:type="dcterms:W3CDTF">2014-11-13T11:48:23Z</dcterms:modified>
</cp:coreProperties>
</file>